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9"/>
  </p:handoutMasterIdLst>
  <p:sldIdLst>
    <p:sldId id="258" r:id="rId3"/>
    <p:sldId id="260" r:id="rId5"/>
    <p:sldId id="262" r:id="rId6"/>
    <p:sldId id="263" r:id="rId7"/>
    <p:sldId id="264" r:id="rId8"/>
  </p:sldIdLst>
  <p:sldSz cx="7569200" cy="10693400"/>
  <p:notesSz cx="7569200" cy="10693400"/>
  <p:custDataLst>
    <p:tags r:id="rId13"/>
  </p:custDataLst>
  <p:defaultTextStyle>
    <a:defPPr>
      <a:defRPr lang="zh-CN"/>
    </a:defPPr>
    <a:lvl1pPr marL="0" lvl="0"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9pPr>
  </p:defaultTextStyle>
  <p:extLst>
    <p:ext uri="{EFAFB233-063F-42B5-8137-9DF3F51BA10A}">
      <p15:sldGuideLst xmlns:p15="http://schemas.microsoft.com/office/powerpoint/2012/main">
        <p15:guide id="1" orient="horz" pos="2854" userDrawn="1">
          <p15:clr>
            <a:srgbClr val="A4A3A4"/>
          </p15:clr>
        </p15:guide>
        <p15:guide id="2" pos="22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clrMru>
    <a:srgbClr val="C00000"/>
    <a:srgbClr val="808080"/>
    <a:srgbClr val="CC0000"/>
    <a:srgbClr val="3399FF"/>
    <a:srgbClr val="3366FF"/>
    <a:srgbClr val="0099FF"/>
    <a:srgbClr val="00CCFF"/>
    <a:srgbClr val="0099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horzBarState="maximized">
    <p:restoredLeft sz="15620"/>
    <p:restoredTop sz="94660"/>
  </p:normalViewPr>
  <p:slideViewPr>
    <p:cSldViewPr showGuides="1">
      <p:cViewPr>
        <p:scale>
          <a:sx n="100" d="100"/>
          <a:sy n="100" d="100"/>
        </p:scale>
        <p:origin x="-1518" y="300"/>
      </p:cViewPr>
      <p:guideLst>
        <p:guide orient="horz" pos="2854"/>
        <p:guide pos="2204"/>
      </p:guideLst>
    </p:cSldViewPr>
  </p:slideViewPr>
  <p:notesTextViewPr>
    <p:cViewPr>
      <p:scale>
        <a:sx n="100" d="100"/>
        <a:sy n="100" d="100"/>
      </p:scale>
      <p:origin x="0" y="0"/>
    </p:cViewPr>
  </p:notesText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handoutMaster" Target="handoutMasters/handoutMaster1.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gs" Target="tags/tag20.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9987" cy="536527"/>
          </a:xfrm>
          <a:prstGeom prst="rect">
            <a:avLst/>
          </a:prstGeom>
        </p:spPr>
        <p:txBody>
          <a:bodyPr vert="horz" lIns="91440" tIns="45720" rIns="91440" bIns="45720" rtlCol="0"/>
          <a:lstStyle>
            <a:lvl1pPr algn="l">
              <a:defRPr sz="1325"/>
            </a:lvl1pPr>
          </a:lstStyle>
          <a:p>
            <a:endParaRPr lang="zh-CN" altLang="en-US"/>
          </a:p>
        </p:txBody>
      </p:sp>
      <p:sp>
        <p:nvSpPr>
          <p:cNvPr id="3" name="日期占位符 2"/>
          <p:cNvSpPr>
            <a:spLocks noGrp="1"/>
          </p:cNvSpPr>
          <p:nvPr>
            <p:ph type="dt" sz="quarter" idx="1"/>
          </p:nvPr>
        </p:nvSpPr>
        <p:spPr>
          <a:xfrm>
            <a:off x="4287462" y="0"/>
            <a:ext cx="3279987" cy="536527"/>
          </a:xfrm>
          <a:prstGeom prst="rect">
            <a:avLst/>
          </a:prstGeom>
        </p:spPr>
        <p:txBody>
          <a:bodyPr vert="horz" lIns="91440" tIns="45720" rIns="91440" bIns="45720" rtlCol="0"/>
          <a:lstStyle>
            <a:lvl1pPr algn="r">
              <a:defRPr sz="132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10156874"/>
            <a:ext cx="3279987" cy="536526"/>
          </a:xfrm>
          <a:prstGeom prst="rect">
            <a:avLst/>
          </a:prstGeom>
        </p:spPr>
        <p:txBody>
          <a:bodyPr vert="horz" lIns="91440" tIns="45720" rIns="91440" bIns="45720" rtlCol="0" anchor="b"/>
          <a:lstStyle>
            <a:lvl1pPr algn="l">
              <a:defRPr sz="1325"/>
            </a:lvl1pPr>
          </a:lstStyle>
          <a:p>
            <a:endParaRPr lang="zh-CN" altLang="en-US"/>
          </a:p>
        </p:txBody>
      </p:sp>
      <p:sp>
        <p:nvSpPr>
          <p:cNvPr id="5" name="灯片编号占位符 4"/>
          <p:cNvSpPr>
            <a:spLocks noGrp="1"/>
          </p:cNvSpPr>
          <p:nvPr>
            <p:ph type="sldNum" sz="quarter" idx="3"/>
          </p:nvPr>
        </p:nvSpPr>
        <p:spPr>
          <a:xfrm>
            <a:off x="4287462" y="10156874"/>
            <a:ext cx="3279987" cy="536526"/>
          </a:xfrm>
          <a:prstGeom prst="rect">
            <a:avLst/>
          </a:prstGeom>
        </p:spPr>
        <p:txBody>
          <a:bodyPr vert="horz" lIns="91440" tIns="45720" rIns="91440" bIns="45720" rtlCol="0" anchor="b"/>
          <a:lstStyle>
            <a:lvl1pPr algn="r">
              <a:defRPr sz="132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页眉占位符 1"/>
          <p:cNvSpPr>
            <a:spLocks noGrp="1"/>
          </p:cNvSpPr>
          <p:nvPr>
            <p:ph type="hdr" sz="quarter"/>
          </p:nvPr>
        </p:nvSpPr>
        <p:spPr>
          <a:xfrm>
            <a:off x="0" y="0"/>
            <a:ext cx="3279775" cy="534988"/>
          </a:xfrm>
          <a:prstGeom prst="rect">
            <a:avLst/>
          </a:prstGeom>
          <a:noFill/>
          <a:ln w="9525">
            <a:noFill/>
            <a:miter/>
          </a:ln>
        </p:spPr>
        <p:txBody>
          <a:bodyPr/>
          <a:lstStyle>
            <a:lvl1pPr>
              <a:buFont typeface="Arial" panose="020B0604020202020204" pitchFamily="34" charset="0"/>
              <a:buNone/>
              <a:defRPr sz="120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1" name="日期占位符 2"/>
          <p:cNvSpPr>
            <a:spLocks noGrp="1"/>
          </p:cNvSpPr>
          <p:nvPr>
            <p:ph type="dt" idx="1"/>
          </p:nvPr>
        </p:nvSpPr>
        <p:spPr>
          <a:xfrm>
            <a:off x="4287838" y="0"/>
            <a:ext cx="3279775" cy="534988"/>
          </a:xfrm>
          <a:prstGeom prst="rect">
            <a:avLst/>
          </a:prstGeom>
          <a:noFill/>
          <a:ln w="9525">
            <a:noFill/>
            <a:miter/>
          </a:ln>
        </p:spPr>
        <p:txBody>
          <a:bodyPr/>
          <a:lstStyle>
            <a:lvl1pPr algn="r">
              <a:buFont typeface="Arial" panose="020B0604020202020204" pitchFamily="34" charset="0"/>
              <a:buNone/>
              <a:defRPr sz="1800" noProof="1">
                <a:latin typeface="Arial" panose="020B0604020202020204" pitchFamily="34" charset="0"/>
                <a:cs typeface="+mn-ea"/>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BA6F8D71-63C0-4C00-B2B8-CDCFDA9B4C0A}" type="datetimeFigureOut">
              <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ea"/>
              </a:rPr>
            </a:fld>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ea"/>
            </a:endParaRPr>
          </a:p>
        </p:txBody>
      </p:sp>
      <p:sp>
        <p:nvSpPr>
          <p:cNvPr id="4100" name="幻灯片图像占位符 3"/>
          <p:cNvSpPr>
            <a:spLocks noGrp="1" noRot="1" noChangeAspect="1"/>
          </p:cNvSpPr>
          <p:nvPr>
            <p:ph type="sldImg"/>
          </p:nvPr>
        </p:nvSpPr>
        <p:spPr>
          <a:xfrm>
            <a:off x="2365375" y="801688"/>
            <a:ext cx="2838450" cy="4010025"/>
          </a:xfrm>
          <a:prstGeom prst="rect">
            <a:avLst/>
          </a:prstGeom>
          <a:noFill/>
          <a:ln w="9525">
            <a:noFill/>
          </a:ln>
        </p:spPr>
      </p:sp>
      <p:sp>
        <p:nvSpPr>
          <p:cNvPr id="4101" name="备注占位符 4"/>
          <p:cNvSpPr>
            <a:spLocks noGrp="1" noRot="1" noChangeAspect="1"/>
          </p:cNvSpPr>
          <p:nvPr/>
        </p:nvSpPr>
        <p:spPr>
          <a:xfrm>
            <a:off x="757238" y="5080000"/>
            <a:ext cx="6054725" cy="4811713"/>
          </a:xfrm>
          <a:prstGeom prst="rect">
            <a:avLst/>
          </a:prstGeom>
          <a:noFill/>
          <a:ln w="9525">
            <a:noFill/>
          </a:ln>
        </p:spPr>
        <p:txBody>
          <a:bodyPr anchor="ctr" anchorCtr="0"/>
          <a:p>
            <a:pPr lvl="0" eaLnBrk="1" hangingPunct="1">
              <a:spcBef>
                <a:spcPct val="30000"/>
              </a:spcBef>
              <a:buFont typeface="Arial" panose="020B0604020202020204" pitchFamily="34" charset="0"/>
              <a:buNone/>
            </a:pPr>
            <a:r>
              <a:rPr lang="zh-CN" altLang="en-US" sz="1200" dirty="0">
                <a:latin typeface="Arial" panose="020B0604020202020204" pitchFamily="34" charset="0"/>
              </a:rPr>
              <a:t>单击此处编辑母版文本样式</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第二级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第三级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第四级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第五级</a:t>
            </a:r>
            <a:endParaRPr lang="zh-CN" altLang="en-US" sz="1200" dirty="0">
              <a:latin typeface="Arial" panose="020B0604020202020204" pitchFamily="34" charset="0"/>
            </a:endParaRPr>
          </a:p>
        </p:txBody>
      </p:sp>
      <p:sp>
        <p:nvSpPr>
          <p:cNvPr id="2054" name="页脚占位符 5"/>
          <p:cNvSpPr>
            <a:spLocks noGrp="1"/>
          </p:cNvSpPr>
          <p:nvPr>
            <p:ph type="ftr" sz="quarter" idx="4"/>
          </p:nvPr>
        </p:nvSpPr>
        <p:spPr>
          <a:xfrm>
            <a:off x="0" y="10156825"/>
            <a:ext cx="3279775" cy="533400"/>
          </a:xfrm>
          <a:prstGeom prst="rect">
            <a:avLst/>
          </a:prstGeom>
          <a:noFill/>
          <a:ln w="9525">
            <a:noFill/>
            <a:miter/>
          </a:ln>
        </p:spPr>
        <p:txBody>
          <a:bodyPr anchor="b"/>
          <a:lstStyle>
            <a:lvl1pPr>
              <a:buFont typeface="Arial" panose="020B0604020202020204" pitchFamily="34" charset="0"/>
              <a:buNone/>
              <a:defRPr sz="120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灯片编号占位符 6"/>
          <p:cNvSpPr>
            <a:spLocks noGrp="1"/>
          </p:cNvSpPr>
          <p:nvPr>
            <p:ph type="sldNum" sz="quarter" idx="5"/>
          </p:nvPr>
        </p:nvSpPr>
        <p:spPr>
          <a:xfrm>
            <a:off x="4287838" y="10156825"/>
            <a:ext cx="3279775" cy="533400"/>
          </a:xfrm>
          <a:prstGeom prst="rect">
            <a:avLst/>
          </a:prstGeom>
          <a:noFill/>
          <a:ln w="9525">
            <a:noFill/>
            <a:miter/>
          </a:ln>
        </p:spPr>
        <p:txBody>
          <a:bodyPr vert="horz" wrap="square" lIns="91440" tIns="45720" rIns="91440" bIns="45720" numCol="1" anchor="b" anchorCtr="0" compatLnSpc="1"/>
          <a:p>
            <a:pPr lvl="0" algn="r" eaLnBrk="1" hangingPunct="1">
              <a:buFont typeface="Arial" panose="020B0604020202020204" pitchFamily="34" charset="0"/>
              <a:buNone/>
            </a:pPr>
            <a:fld id="{9A0DB2DC-4C9A-4742-B13C-FB6460FD3503}" type="slidenum">
              <a:rPr lang="zh-CN" altLang="en-US" sz="1800" dirty="0">
                <a:latin typeface="Arial" panose="020B0604020202020204" pitchFamily="34" charset="0"/>
              </a:rPr>
            </a:fld>
            <a:endParaRPr lang="zh-CN" altLang="en-US" sz="1800" dirty="0">
              <a:latin typeface="Arial" panose="020B0604020202020204" pitchFamily="34" charset="0"/>
            </a:endParaRPr>
          </a:p>
        </p:txBody>
      </p:sp>
    </p:spTree>
  </p:cSld>
  <p:clrMap bg1="lt1" tx1="dk1" bg2="lt2" tx2="dk2" accent1="accent1" accent2="accent2" accent3="accent3" accent4="accent4" accent5="accent5" accent6="accent6" hlink="hlink" folHlink="folHlink"/>
  <p:hf sldNum="0" hdr="0" ftr="0" dt="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lvl="1"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lvl="2"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lvl="3"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lvl="4"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lvl="5"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6pPr>
    <a:lvl7pPr marL="2743200" lvl="6"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7pPr>
    <a:lvl8pPr marL="3200400" lvl="7"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8pPr>
    <a:lvl9pPr marL="3657600" lvl="8"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p:sp>
        <p:nvSpPr>
          <p:cNvPr id="5122" name="幻灯片图像占位符 1"/>
          <p:cNvSpPr>
            <a:spLocks noGrp="1" noRot="1" noChangeAspect="1" noTextEdit="1"/>
          </p:cNvSpPr>
          <p:nvPr>
            <p:ph type="sldImg"/>
          </p:nvPr>
        </p:nvSpPr>
        <p:spPr>
          <a:xfrm>
            <a:off x="-288925" y="0"/>
            <a:ext cx="4156075" cy="5873750"/>
          </a:xfrm>
        </p:spPr>
      </p:sp>
      <p:sp>
        <p:nvSpPr>
          <p:cNvPr id="5123" name="备注占位符 2"/>
          <p:cNvSpPr>
            <a:spLocks noGrp="1" noRot="1" noChangeAspect="1"/>
          </p:cNvSpPr>
          <p:nvPr>
            <p:ph type="body"/>
          </p:nvPr>
        </p:nvSpPr>
        <p:spPr>
          <a:xfrm>
            <a:off x="3565525" y="0"/>
            <a:ext cx="0" cy="5873750"/>
          </a:xfrm>
          <a:prstGeom prst="rect">
            <a:avLst/>
          </a:prstGeom>
          <a:noFill/>
          <a:ln w="9525">
            <a:noFill/>
          </a:ln>
        </p:spPr>
        <p:txBody>
          <a:bodyPr/>
          <a:p>
            <a:pPr lvl="0"/>
            <a:r>
              <a:rPr lang="en-US" altLang="zh-CN" dirty="0"/>
              <a:t>V 1.00 initial version</a:t>
            </a:r>
            <a:endParaRPr lang="zh-CN" altLang="en-US" dirty="0"/>
          </a:p>
        </p:txBody>
      </p:sp>
    </p:spTree>
  </p:cSld>
  <p:clrMapOvr>
    <a:overrideClrMapping bg1="lt1" tx1="dk1" bg2="lt2" tx2="dk2" accent1="accent1" accent2="accent2" accent3="accent3" accent4="accent4" accent5="accent5" accent6="accent6" hlink="hlink" folHlink="folHlink"/>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p:nvPr>
        </p:nvSpPr>
        <p:spPr/>
      </p:sp>
      <p:sp>
        <p:nvSpPr>
          <p:cNvPr id="3" name="文本占位符 2"/>
          <p:cNvSpPr>
            <a:spLocks noGrp="1"/>
          </p:cNvSpPr>
          <p:nvPr>
            <p:ph type="body" sz="quarter"/>
          </p:nvPr>
        </p:nvSpPr>
        <p:spPr>
          <a:xfrm>
            <a:off x="730670" y="4597671"/>
            <a:ext cx="5845360" cy="3761731"/>
          </a:xfrm>
          <a:prstGeom prst="rect">
            <a:avLst/>
          </a:prstGeom>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46150" y="1750055"/>
            <a:ext cx="5676900" cy="3722887"/>
          </a:xfrm>
          <a:prstGeom prst="rect">
            <a:avLst/>
          </a:prstGeom>
        </p:spPr>
        <p:txBody>
          <a:bodyPr anchor="b"/>
          <a:lstStyle>
            <a:lvl1pPr algn="ctr">
              <a:defRPr sz="3725"/>
            </a:lvl1p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946150" y="5616511"/>
            <a:ext cx="5676900" cy="2581762"/>
          </a:xfrm>
          <a:prstGeom prst="rect">
            <a:avLst/>
          </a:prstGeom>
        </p:spPr>
        <p:txBody>
          <a:bodyPr/>
          <a:lstStyle>
            <a:lvl1pPr marL="0" indent="0" algn="ctr">
              <a:buNone/>
              <a:defRPr sz="1490"/>
            </a:lvl1pPr>
            <a:lvl2pPr marL="283845" indent="0" algn="ctr">
              <a:buNone/>
              <a:defRPr sz="1240"/>
            </a:lvl2pPr>
            <a:lvl3pPr marL="567690" indent="0" algn="ctr">
              <a:buNone/>
              <a:defRPr sz="1120"/>
            </a:lvl3pPr>
            <a:lvl4pPr marL="851535" indent="0" algn="ctr">
              <a:buNone/>
              <a:defRPr sz="995"/>
            </a:lvl4pPr>
            <a:lvl5pPr marL="1135380" indent="0" algn="ctr">
              <a:buNone/>
              <a:defRPr sz="995"/>
            </a:lvl5pPr>
            <a:lvl6pPr marL="1419225" indent="0" algn="ctr">
              <a:buNone/>
              <a:defRPr sz="995"/>
            </a:lvl6pPr>
            <a:lvl7pPr marL="1703070" indent="0" algn="ctr">
              <a:buNone/>
              <a:defRPr sz="995"/>
            </a:lvl7pPr>
            <a:lvl8pPr marL="1986915" indent="0" algn="ctr">
              <a:buNone/>
              <a:defRPr sz="995"/>
            </a:lvl8pPr>
            <a:lvl9pPr marL="2270760" indent="0" algn="ctr">
              <a:buNone/>
              <a:defRPr sz="995"/>
            </a:lvl9pPr>
          </a:lstStyle>
          <a:p>
            <a:r>
              <a:rPr lang="zh-CN" altLang="en-US" noProof="1" smtClean="0"/>
              <a:t>单击此处编辑母版副标题样式</a:t>
            </a:r>
            <a:endParaRPr lang="zh-CN" altLang="en-US" noProof="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457200" y="1600200"/>
            <a:ext cx="8229600" cy="4526280"/>
          </a:xfrm>
          <a:prstGeom prst="rect">
            <a:avLst/>
          </a:prstGeo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5416709" y="569325"/>
            <a:ext cx="1632109" cy="9062162"/>
          </a:xfrm>
          <a:prstGeom prst="rect">
            <a:avLst/>
          </a:prstGeo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520383" y="569325"/>
            <a:ext cx="4801711" cy="9062162"/>
          </a:xfrm>
          <a:prstGeom prst="rect">
            <a:avLst/>
          </a:prstGeo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457200" y="1600200"/>
            <a:ext cx="8229600" cy="4526280"/>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516440" y="2665925"/>
            <a:ext cx="6528435" cy="4448157"/>
          </a:xfrm>
          <a:prstGeom prst="rect">
            <a:avLst/>
          </a:prstGeom>
        </p:spPr>
        <p:txBody>
          <a:bodyPr anchor="b"/>
          <a:lstStyle>
            <a:lvl1pPr>
              <a:defRPr sz="3725"/>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516440" y="7156163"/>
            <a:ext cx="6528435" cy="2339180"/>
          </a:xfrm>
          <a:prstGeom prst="rect">
            <a:avLst/>
          </a:prstGeom>
        </p:spPr>
        <p:txBody>
          <a:bodyPr/>
          <a:lstStyle>
            <a:lvl1pPr marL="0" indent="0">
              <a:buNone/>
              <a:defRPr sz="1490">
                <a:solidFill>
                  <a:schemeClr val="tx1">
                    <a:tint val="75000"/>
                  </a:schemeClr>
                </a:solidFill>
              </a:defRPr>
            </a:lvl1pPr>
            <a:lvl2pPr marL="283845" indent="0">
              <a:buNone/>
              <a:defRPr sz="1240">
                <a:solidFill>
                  <a:schemeClr val="tx1">
                    <a:tint val="75000"/>
                  </a:schemeClr>
                </a:solidFill>
              </a:defRPr>
            </a:lvl2pPr>
            <a:lvl3pPr marL="567690" indent="0">
              <a:buNone/>
              <a:defRPr sz="1120">
                <a:solidFill>
                  <a:schemeClr val="tx1">
                    <a:tint val="75000"/>
                  </a:schemeClr>
                </a:solidFill>
              </a:defRPr>
            </a:lvl3pPr>
            <a:lvl4pPr marL="851535" indent="0">
              <a:buNone/>
              <a:defRPr sz="995">
                <a:solidFill>
                  <a:schemeClr val="tx1">
                    <a:tint val="75000"/>
                  </a:schemeClr>
                </a:solidFill>
              </a:defRPr>
            </a:lvl4pPr>
            <a:lvl5pPr marL="1135380" indent="0">
              <a:buNone/>
              <a:defRPr sz="995">
                <a:solidFill>
                  <a:schemeClr val="tx1">
                    <a:tint val="75000"/>
                  </a:schemeClr>
                </a:solidFill>
              </a:defRPr>
            </a:lvl5pPr>
            <a:lvl6pPr marL="1419225" indent="0">
              <a:buNone/>
              <a:defRPr sz="995">
                <a:solidFill>
                  <a:schemeClr val="tx1">
                    <a:tint val="75000"/>
                  </a:schemeClr>
                </a:solidFill>
              </a:defRPr>
            </a:lvl6pPr>
            <a:lvl7pPr marL="1703070" indent="0">
              <a:buNone/>
              <a:defRPr sz="995">
                <a:solidFill>
                  <a:schemeClr val="tx1">
                    <a:tint val="75000"/>
                  </a:schemeClr>
                </a:solidFill>
              </a:defRPr>
            </a:lvl7pPr>
            <a:lvl8pPr marL="1986915" indent="0">
              <a:buNone/>
              <a:defRPr sz="995">
                <a:solidFill>
                  <a:schemeClr val="tx1">
                    <a:tint val="75000"/>
                  </a:schemeClr>
                </a:solidFill>
              </a:defRPr>
            </a:lvl8pPr>
            <a:lvl9pPr marL="2270760" indent="0">
              <a:buNone/>
              <a:defRPr sz="995">
                <a:solidFill>
                  <a:schemeClr val="tx1">
                    <a:tint val="75000"/>
                  </a:schemeClr>
                </a:solidFill>
              </a:defRPr>
            </a:lvl9pPr>
          </a:lstStyle>
          <a:p>
            <a:pPr lvl="0"/>
            <a:r>
              <a:rPr lang="zh-CN" altLang="en-US" noProof="1" smtClean="0"/>
              <a:t>单击此处编辑母版文本样式</a:t>
            </a:r>
            <a:endParaRPr lang="zh-CN" altLang="en-US" noProof="1"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520383" y="2846623"/>
            <a:ext cx="3216910" cy="6784864"/>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内容占位符 3"/>
          <p:cNvSpPr>
            <a:spLocks noGrp="1"/>
          </p:cNvSpPr>
          <p:nvPr>
            <p:ph sz="half" idx="2"/>
          </p:nvPr>
        </p:nvSpPr>
        <p:spPr>
          <a:xfrm>
            <a:off x="3831908" y="2846623"/>
            <a:ext cx="3216910" cy="6784864"/>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521368" y="569325"/>
            <a:ext cx="6528435" cy="2066896"/>
          </a:xfrm>
          <a:prstGeom prst="rect">
            <a:avLst/>
          </a:prstGeom>
        </p:spPr>
        <p:txBody>
          <a:body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521368" y="2621369"/>
            <a:ext cx="3202126" cy="1284692"/>
          </a:xfrm>
          <a:prstGeom prst="rect">
            <a:avLst/>
          </a:prstGeom>
        </p:spPr>
        <p:txBody>
          <a:bodyPr anchor="b"/>
          <a:lstStyle>
            <a:lvl1pPr marL="0" indent="0">
              <a:buNone/>
              <a:defRPr sz="1490" b="1"/>
            </a:lvl1pPr>
            <a:lvl2pPr marL="283845" indent="0">
              <a:buNone/>
              <a:defRPr sz="1240" b="1"/>
            </a:lvl2pPr>
            <a:lvl3pPr marL="567690" indent="0">
              <a:buNone/>
              <a:defRPr sz="1120" b="1"/>
            </a:lvl3pPr>
            <a:lvl4pPr marL="851535" indent="0">
              <a:buNone/>
              <a:defRPr sz="995" b="1"/>
            </a:lvl4pPr>
            <a:lvl5pPr marL="1135380" indent="0">
              <a:buNone/>
              <a:defRPr sz="995" b="1"/>
            </a:lvl5pPr>
            <a:lvl6pPr marL="1419225" indent="0">
              <a:buNone/>
              <a:defRPr sz="995" b="1"/>
            </a:lvl6pPr>
            <a:lvl7pPr marL="1703070" indent="0">
              <a:buNone/>
              <a:defRPr sz="995" b="1"/>
            </a:lvl7pPr>
            <a:lvl8pPr marL="1986915" indent="0">
              <a:buNone/>
              <a:defRPr sz="995" b="1"/>
            </a:lvl8pPr>
            <a:lvl9pPr marL="2270760" indent="0">
              <a:buNone/>
              <a:defRPr sz="995" b="1"/>
            </a:lvl9pPr>
          </a:lstStyle>
          <a:p>
            <a:pPr lvl="0"/>
            <a:r>
              <a:rPr lang="zh-CN" altLang="en-US" noProof="1" smtClean="0"/>
              <a:t>单击此处编辑母版文本样式</a:t>
            </a:r>
            <a:endParaRPr lang="zh-CN" altLang="en-US" noProof="1" smtClean="0"/>
          </a:p>
        </p:txBody>
      </p:sp>
      <p:sp>
        <p:nvSpPr>
          <p:cNvPr id="4" name="内容占位符 3"/>
          <p:cNvSpPr>
            <a:spLocks noGrp="1"/>
          </p:cNvSpPr>
          <p:nvPr>
            <p:ph sz="half" idx="2"/>
          </p:nvPr>
        </p:nvSpPr>
        <p:spPr>
          <a:xfrm>
            <a:off x="521368" y="3906061"/>
            <a:ext cx="3202126" cy="5745228"/>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3831908" y="2621369"/>
            <a:ext cx="3217896" cy="1284692"/>
          </a:xfrm>
          <a:prstGeom prst="rect">
            <a:avLst/>
          </a:prstGeom>
        </p:spPr>
        <p:txBody>
          <a:bodyPr anchor="b"/>
          <a:lstStyle>
            <a:lvl1pPr marL="0" indent="0">
              <a:buNone/>
              <a:defRPr sz="1490" b="1"/>
            </a:lvl1pPr>
            <a:lvl2pPr marL="283845" indent="0">
              <a:buNone/>
              <a:defRPr sz="1240" b="1"/>
            </a:lvl2pPr>
            <a:lvl3pPr marL="567690" indent="0">
              <a:buNone/>
              <a:defRPr sz="1120" b="1"/>
            </a:lvl3pPr>
            <a:lvl4pPr marL="851535" indent="0">
              <a:buNone/>
              <a:defRPr sz="995" b="1"/>
            </a:lvl4pPr>
            <a:lvl5pPr marL="1135380" indent="0">
              <a:buNone/>
              <a:defRPr sz="995" b="1"/>
            </a:lvl5pPr>
            <a:lvl6pPr marL="1419225" indent="0">
              <a:buNone/>
              <a:defRPr sz="995" b="1"/>
            </a:lvl6pPr>
            <a:lvl7pPr marL="1703070" indent="0">
              <a:buNone/>
              <a:defRPr sz="995" b="1"/>
            </a:lvl7pPr>
            <a:lvl8pPr marL="1986915" indent="0">
              <a:buNone/>
              <a:defRPr sz="995" b="1"/>
            </a:lvl8pPr>
            <a:lvl9pPr marL="2270760" indent="0">
              <a:buNone/>
              <a:defRPr sz="995" b="1"/>
            </a:lvl9pPr>
          </a:lstStyle>
          <a:p>
            <a:pPr lvl="0"/>
            <a:r>
              <a:rPr lang="zh-CN" altLang="en-US" noProof="1" smtClean="0"/>
              <a:t>单击此处编辑母版文本样式</a:t>
            </a:r>
            <a:endParaRPr lang="zh-CN" altLang="en-US" noProof="1" smtClean="0"/>
          </a:p>
        </p:txBody>
      </p:sp>
      <p:sp>
        <p:nvSpPr>
          <p:cNvPr id="6" name="内容占位符 5"/>
          <p:cNvSpPr>
            <a:spLocks noGrp="1"/>
          </p:cNvSpPr>
          <p:nvPr>
            <p:ph sz="quarter" idx="4"/>
          </p:nvPr>
        </p:nvSpPr>
        <p:spPr>
          <a:xfrm>
            <a:off x="3831908" y="3906061"/>
            <a:ext cx="3217896" cy="5745228"/>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21368" y="712893"/>
            <a:ext cx="2441264" cy="2495127"/>
          </a:xfrm>
          <a:prstGeom prst="rect">
            <a:avLst/>
          </a:prstGeom>
        </p:spPr>
        <p:txBody>
          <a:bodyPr anchor="b"/>
          <a:lstStyle>
            <a:lvl1pPr>
              <a:defRPr sz="1985"/>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217896" y="1539652"/>
            <a:ext cx="3831908" cy="7599245"/>
          </a:xfrm>
          <a:prstGeom prst="rect">
            <a:avLst/>
          </a:prstGeom>
        </p:spPr>
        <p:txBody>
          <a:bodyPr/>
          <a:lstStyle>
            <a:lvl1pPr>
              <a:defRPr sz="1985"/>
            </a:lvl1pPr>
            <a:lvl2pPr>
              <a:defRPr sz="1740"/>
            </a:lvl2pPr>
            <a:lvl3pPr>
              <a:defRPr sz="1490"/>
            </a:lvl3pPr>
            <a:lvl4pPr>
              <a:defRPr sz="1240"/>
            </a:lvl4pPr>
            <a:lvl5pPr>
              <a:defRPr sz="1240"/>
            </a:lvl5pPr>
            <a:lvl6pPr>
              <a:defRPr sz="1240"/>
            </a:lvl6pPr>
            <a:lvl7pPr>
              <a:defRPr sz="1240"/>
            </a:lvl7pPr>
            <a:lvl8pPr>
              <a:defRPr sz="1240"/>
            </a:lvl8pPr>
            <a:lvl9pPr>
              <a:defRPr sz="124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521368" y="3208020"/>
            <a:ext cx="2441264" cy="5943254"/>
          </a:xfrm>
          <a:prstGeom prst="rect">
            <a:avLst/>
          </a:prstGeom>
        </p:spPr>
        <p:txBody>
          <a:bodyPr/>
          <a:lstStyle>
            <a:lvl1pPr marL="0" indent="0">
              <a:buNone/>
              <a:defRPr sz="995"/>
            </a:lvl1pPr>
            <a:lvl2pPr marL="283845" indent="0">
              <a:buNone/>
              <a:defRPr sz="870"/>
            </a:lvl2pPr>
            <a:lvl3pPr marL="567690" indent="0">
              <a:buNone/>
              <a:defRPr sz="745"/>
            </a:lvl3pPr>
            <a:lvl4pPr marL="851535" indent="0">
              <a:buNone/>
              <a:defRPr sz="620"/>
            </a:lvl4pPr>
            <a:lvl5pPr marL="1135380" indent="0">
              <a:buNone/>
              <a:defRPr sz="620"/>
            </a:lvl5pPr>
            <a:lvl6pPr marL="1419225" indent="0">
              <a:buNone/>
              <a:defRPr sz="620"/>
            </a:lvl6pPr>
            <a:lvl7pPr marL="1703070" indent="0">
              <a:buNone/>
              <a:defRPr sz="620"/>
            </a:lvl7pPr>
            <a:lvl8pPr marL="1986915" indent="0">
              <a:buNone/>
              <a:defRPr sz="620"/>
            </a:lvl8pPr>
            <a:lvl9pPr marL="2270760" indent="0">
              <a:buNone/>
              <a:defRPr sz="620"/>
            </a:lvl9pPr>
          </a:lstStyle>
          <a:p>
            <a:pPr lvl="0"/>
            <a:r>
              <a:rPr lang="zh-CN" altLang="en-US" noProof="1" smtClean="0"/>
              <a:t>单击此处编辑母版文本样式</a:t>
            </a:r>
            <a:endParaRPr lang="zh-CN" altLang="en-US" noProof="1" smtClean="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21368" y="712893"/>
            <a:ext cx="2441264" cy="2495127"/>
          </a:xfrm>
          <a:prstGeom prst="rect">
            <a:avLst/>
          </a:prstGeom>
        </p:spPr>
        <p:txBody>
          <a:bodyPr anchor="b"/>
          <a:lstStyle>
            <a:lvl1pPr>
              <a:defRPr sz="1985"/>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3217896" y="1539652"/>
            <a:ext cx="3831908" cy="7599245"/>
          </a:xfrm>
          <a:prstGeom prst="rect">
            <a:avLst/>
          </a:prstGeom>
        </p:spPr>
        <p:txBody>
          <a:bodyPr/>
          <a:lstStyle>
            <a:lvl1pPr marL="0" indent="0">
              <a:buNone/>
              <a:defRPr sz="1985"/>
            </a:lvl1pPr>
            <a:lvl2pPr marL="283845" indent="0">
              <a:buNone/>
              <a:defRPr sz="1740"/>
            </a:lvl2pPr>
            <a:lvl3pPr marL="567690" indent="0">
              <a:buNone/>
              <a:defRPr sz="1490"/>
            </a:lvl3pPr>
            <a:lvl4pPr marL="851535" indent="0">
              <a:buNone/>
              <a:defRPr sz="1240"/>
            </a:lvl4pPr>
            <a:lvl5pPr marL="1135380" indent="0">
              <a:buNone/>
              <a:defRPr sz="1240"/>
            </a:lvl5pPr>
            <a:lvl6pPr marL="1419225" indent="0">
              <a:buNone/>
              <a:defRPr sz="1240"/>
            </a:lvl6pPr>
            <a:lvl7pPr marL="1703070" indent="0">
              <a:buNone/>
              <a:defRPr sz="1240"/>
            </a:lvl7pPr>
            <a:lvl8pPr marL="1986915" indent="0">
              <a:buNone/>
              <a:defRPr sz="1240"/>
            </a:lvl8pPr>
            <a:lvl9pPr marL="2270760" indent="0">
              <a:buNone/>
              <a:defRPr sz="124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1985" b="0" i="0" u="none" strike="noStrike" kern="1200" cap="none" spc="0" normalizeH="0" baseline="0" noProof="1">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521368" y="3208020"/>
            <a:ext cx="2441264" cy="5943254"/>
          </a:xfrm>
          <a:prstGeom prst="rect">
            <a:avLst/>
          </a:prstGeom>
        </p:spPr>
        <p:txBody>
          <a:bodyPr/>
          <a:lstStyle>
            <a:lvl1pPr marL="0" indent="0">
              <a:buNone/>
              <a:defRPr sz="995"/>
            </a:lvl1pPr>
            <a:lvl2pPr marL="283845" indent="0">
              <a:buNone/>
              <a:defRPr sz="870"/>
            </a:lvl2pPr>
            <a:lvl3pPr marL="567690" indent="0">
              <a:buNone/>
              <a:defRPr sz="745"/>
            </a:lvl3pPr>
            <a:lvl4pPr marL="851535" indent="0">
              <a:buNone/>
              <a:defRPr sz="620"/>
            </a:lvl4pPr>
            <a:lvl5pPr marL="1135380" indent="0">
              <a:buNone/>
              <a:defRPr sz="620"/>
            </a:lvl5pPr>
            <a:lvl6pPr marL="1419225" indent="0">
              <a:buNone/>
              <a:defRPr sz="620"/>
            </a:lvl6pPr>
            <a:lvl7pPr marL="1703070" indent="0">
              <a:buNone/>
              <a:defRPr sz="620"/>
            </a:lvl7pPr>
            <a:lvl8pPr marL="1986915" indent="0">
              <a:buNone/>
              <a:defRPr sz="620"/>
            </a:lvl8pPr>
            <a:lvl9pPr marL="2270760" indent="0">
              <a:buNone/>
              <a:defRPr sz="620"/>
            </a:lvl9pPr>
          </a:lstStyle>
          <a:p>
            <a:pPr lvl="0"/>
            <a:r>
              <a:rPr lang="zh-CN" altLang="en-US" noProof="1" smtClean="0"/>
              <a:t>单击此处编辑母版文本样式</a:t>
            </a:r>
            <a:endParaRPr lang="zh-CN" altLang="en-US" noProof="1" smtClean="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914400" indent="-914400" algn="ctr" rtl="0" eaLnBrk="0" fontAlgn="base" hangingPunct="0">
        <a:spcBef>
          <a:spcPct val="0"/>
        </a:spcBef>
        <a:spcAft>
          <a:spcPct val="0"/>
        </a:spcAft>
        <a:defRPr sz="4400" kern="1200">
          <a:solidFill>
            <a:schemeClr val="tx1"/>
          </a:solidFill>
          <a:latin typeface="+mj-lt"/>
          <a:ea typeface="+mj-ea"/>
          <a:cs typeface="+mj-cs"/>
          <a:sym typeface="Calibri" panose="020F0502020204030204" pitchFamily="34" charset="0"/>
        </a:defRPr>
      </a:lvl1pPr>
      <a:lvl2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2pPr>
      <a:lvl3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3pPr>
      <a:lvl4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4pPr>
      <a:lvl5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5pPr>
      <a:lvl6pPr marL="13716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6pPr>
      <a:lvl7pPr marL="18288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7pPr>
      <a:lvl8pPr marL="22860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8pPr>
      <a:lvl9pPr marL="27432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lvl="1"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lvl="2"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lvl="3"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lvl="4"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vl6pPr marL="2514600" lvl="5"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6pPr>
      <a:lvl7pPr marL="2971800" lvl="6"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7pPr>
      <a:lvl8pPr marL="3429000" lvl="7"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8pPr>
      <a:lvl9pPr marL="3886200" lvl="8"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9pPr>
    </p:bodyStyle>
    <p:other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2.png"/><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image" Target="../media/image1.png"/><Relationship Id="rId2" Type="http://schemas.openxmlformats.org/officeDocument/2006/relationships/tags" Target="../tags/tag2.xml"/><Relationship Id="rId12" Type="http://schemas.openxmlformats.org/officeDocument/2006/relationships/notesSlide" Target="../notesSlides/notesSlide1.xml"/><Relationship Id="rId11" Type="http://schemas.openxmlformats.org/officeDocument/2006/relationships/slideLayout" Target="../slideLayouts/slideLayout7.xml"/><Relationship Id="rId10" Type="http://schemas.openxmlformats.org/officeDocument/2006/relationships/image" Target="../media/image3.png"/><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tags" Target="../tags/tag10.xml"/><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tags" Target="../tags/tag13.xml"/><Relationship Id="rId4" Type="http://schemas.openxmlformats.org/officeDocument/2006/relationships/image" Target="../media/image2.png"/><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tags" Target="../tags/tag16.xml"/><Relationship Id="rId4" Type="http://schemas.openxmlformats.org/officeDocument/2006/relationships/image" Target="../media/image2.png"/><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tags" Target="../tags/tag19.xml"/><Relationship Id="rId4" Type="http://schemas.openxmlformats.org/officeDocument/2006/relationships/image" Target="../media/image2.png"/><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4" name="对角圆角矩形 11"/>
          <p:cNvSpPr/>
          <p:nvPr>
            <p:custDataLst>
              <p:tags r:id="rId1"/>
            </p:custDataLst>
          </p:nvPr>
        </p:nvSpPr>
        <p:spPr>
          <a:xfrm>
            <a:off x="623570" y="1180465"/>
            <a:ext cx="6623685" cy="768985"/>
          </a:xfrm>
          <a:prstGeom prst="roundRect">
            <a:avLst/>
          </a:prstGeom>
          <a:solidFill>
            <a:srgbClr val="C00000"/>
          </a:solidFill>
          <a:ln w="9525">
            <a:noFill/>
          </a:ln>
        </p:spPr>
        <p:txBody>
          <a:bodyPr anchor="ctr" anchorCtr="0"/>
          <a:p>
            <a:pPr marL="36195" algn="l">
              <a:lnSpc>
                <a:spcPct val="100000"/>
              </a:lnSpc>
              <a:buNone/>
            </a:pPr>
            <a:r>
              <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Datasheet|BE3600 </a:t>
            </a:r>
            <a:r>
              <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Dual Band 2.5G Uplink Wi-Fi7 Ceiling AP</a:t>
            </a:r>
            <a:endPar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36195" algn="l">
              <a:lnSpc>
                <a:spcPct val="100000"/>
              </a:lnSpc>
              <a:buNone/>
            </a:pPr>
            <a:r>
              <a:rPr lang="en-US" altLang="zh-CN" sz="1800" b="1"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FR-WA32EP-3600C1</a:t>
            </a:r>
            <a:endParaRPr lang="en-US" altLang="zh-CN" sz="1800" b="1"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endParaRPr>
          </a:p>
        </p:txBody>
      </p:sp>
      <p:sp>
        <p:nvSpPr>
          <p:cNvPr id="1027" name="object 46"/>
          <p:cNvSpPr/>
          <p:nvPr>
            <p:custDataLst>
              <p:tags r:id="rId2"/>
            </p:custDataLst>
          </p:nvPr>
        </p:nvSpPr>
        <p:spPr>
          <a:xfrm>
            <a:off x="623570" y="4552950"/>
            <a:ext cx="6581140" cy="1379855"/>
          </a:xfrm>
          <a:prstGeom prst="rect">
            <a:avLst/>
          </a:prstGeom>
          <a:noFill/>
          <a:ln w="9525">
            <a:noFill/>
          </a:ln>
        </p:spPr>
        <p:txBody>
          <a:bodyPr lIns="0" tIns="0" rIns="0" bIns="0"/>
          <a:p>
            <a:pPr indent="228600" algn="just">
              <a:lnSpc>
                <a:spcPct val="150000"/>
              </a:lnSpc>
              <a:spcBef>
                <a:spcPts val="600"/>
              </a:spcBef>
              <a:spcAft>
                <a:spcPts val="600"/>
              </a:spcAft>
              <a:buFont typeface="Arial" panose="020B0604020202020204" pitchFamily="34" charset="0"/>
              <a:buNone/>
              <a:extLst>
                <a:ext uri="{35155182-B16C-46BC-9424-99874614C6A1}">
                  <wpsdc:indentchars xmlns:wpsdc="http://www.wps.cn/officeDocument/2017/drawingmlCustomData" val="200" checksum="982035570"/>
                </a:ext>
              </a:extLst>
            </a:pPr>
            <a:r>
              <a:rPr lang="en-US" sz="900" dirty="0">
                <a:latin typeface="微软雅黑" panose="020B0503020204020204" charset="-122"/>
                <a:ea typeface="微软雅黑" panose="020B0503020204020204" charset="-122"/>
                <a:cs typeface="微软雅黑" panose="020B0503020204020204" charset="-122"/>
              </a:rPr>
              <a:t>FR-WA32EP-3600C1 supports ieee802.11be standard and is downward compatible with ieee802.11ax/ac/n/g/b/a, providing wireless data transmission rate up to 3.6gbps, with the characteristics of fast speed, low delay, large capacity, more security and more power saving. Compared with the previous generation of Wi Fi, the connection rate and the total network capacity are greatly improved. Network delay, channel interference is reduced, data transmission efficiency and connection security are improved. In today's high-density, high congestion network environment, game delay is lower, 4K video experience is smoother, more suitable for a large number of smart home devices access. And support ceiling mounted design, very suitable for enterprises, hotels, airports, schools and other indoor or public places to achieve high-speed network coverage. At the same time, the product supports 802.3at standard power supply, which enables the AP to be installed even without AC power supply, reduces the installation cost, makes the installation and use more concise, convenient and flexible, and improves the traditional network layout.</a:t>
            </a:r>
            <a:endParaRPr lang="en-US" sz="900" dirty="0">
              <a:latin typeface="微软雅黑" panose="020B0503020204020204" charset="-122"/>
              <a:ea typeface="微软雅黑" panose="020B0503020204020204" charset="-122"/>
              <a:cs typeface="微软雅黑" panose="020B0503020204020204" charset="-122"/>
            </a:endParaRPr>
          </a:p>
          <a:p>
            <a:pPr marL="12700" algn="just">
              <a:lnSpc>
                <a:spcPct val="150000"/>
              </a:lnSpc>
              <a:spcBef>
                <a:spcPts val="600"/>
              </a:spcBef>
              <a:spcAft>
                <a:spcPts val="600"/>
              </a:spcAft>
              <a:buFont typeface="Arial" panose="020B0604020202020204" pitchFamily="34" charset="0"/>
              <a:buNone/>
            </a:pPr>
            <a:endParaRPr lang="zh-CN" altLang="en-US" sz="900" dirty="0">
              <a:latin typeface="微软雅黑" panose="020B0503020204020204" charset="-122"/>
              <a:ea typeface="微软雅黑" panose="020B0503020204020204" charset="-122"/>
              <a:cs typeface="微软雅黑" panose="020B0503020204020204" charset="-122"/>
            </a:endParaRPr>
          </a:p>
          <a:p>
            <a:pPr marL="12700" algn="just">
              <a:lnSpc>
                <a:spcPct val="150000"/>
              </a:lnSpc>
              <a:spcBef>
                <a:spcPts val="600"/>
              </a:spcBef>
              <a:spcAft>
                <a:spcPts val="600"/>
              </a:spcAft>
              <a:buFont typeface="Arial" panose="020B0604020202020204" pitchFamily="34" charset="0"/>
              <a:buNone/>
            </a:pPr>
            <a:endParaRPr lang="zh-CN" altLang="en-US" sz="900" dirty="0">
              <a:latin typeface="微软雅黑" panose="020B0503020204020204" charset="-122"/>
              <a:ea typeface="微软雅黑" panose="020B0503020204020204" charset="-122"/>
              <a:cs typeface="微软雅黑" panose="020B0503020204020204" charset="-122"/>
            </a:endParaRPr>
          </a:p>
        </p:txBody>
      </p:sp>
      <p:grpSp>
        <p:nvGrpSpPr>
          <p:cNvPr id="1034" name="组合 3091"/>
          <p:cNvGrpSpPr/>
          <p:nvPr/>
        </p:nvGrpSpPr>
        <p:grpSpPr>
          <a:xfrm>
            <a:off x="0" y="131763"/>
            <a:ext cx="2822575" cy="714375"/>
            <a:chOff x="0" y="0"/>
            <a:chExt cx="4443" cy="1124"/>
          </a:xfrm>
        </p:grpSpPr>
        <p:sp>
          <p:nvSpPr>
            <p:cNvPr id="1039" name="矩形 19"/>
            <p:cNvSpPr/>
            <p:nvPr/>
          </p:nvSpPr>
          <p:spPr>
            <a:xfrm>
              <a:off x="0" y="0"/>
              <a:ext cx="785" cy="1125"/>
            </a:xfrm>
            <a:prstGeom prst="rect">
              <a:avLst/>
            </a:prstGeom>
            <a:solidFill>
              <a:srgbClr val="C00000"/>
            </a:solidFill>
            <a:ln w="9525">
              <a:noFill/>
            </a:ln>
          </p:spPr>
          <p:txBody>
            <a:bodyPr/>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pic>
          <p:nvPicPr>
            <p:cNvPr id="1040" name="Picture 20" descr="C:\Users\Administrator\Desktop\未标题-1.png"/>
            <p:cNvPicPr>
              <a:picLocks noChangeAspect="1"/>
            </p:cNvPicPr>
            <p:nvPr/>
          </p:nvPicPr>
          <p:blipFill>
            <a:blip r:embed="rId3"/>
            <a:stretch>
              <a:fillRect/>
            </a:stretch>
          </p:blipFill>
          <p:spPr>
            <a:xfrm>
              <a:off x="1083" y="273"/>
              <a:ext cx="3360" cy="580"/>
            </a:xfrm>
            <a:prstGeom prst="rect">
              <a:avLst/>
            </a:prstGeom>
            <a:noFill/>
            <a:ln w="9525">
              <a:noFill/>
            </a:ln>
          </p:spPr>
        </p:pic>
      </p:grpSp>
      <p:sp>
        <p:nvSpPr>
          <p:cNvPr id="4" name="对角圆角矩形 11"/>
          <p:cNvSpPr/>
          <p:nvPr>
            <p:custDataLst>
              <p:tags r:id="rId4"/>
            </p:custDataLst>
          </p:nvPr>
        </p:nvSpPr>
        <p:spPr>
          <a:xfrm>
            <a:off x="623570" y="4168788"/>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5"/>
            </p:custDataLst>
          </p:nvPr>
        </p:nvSpPr>
        <p:spPr>
          <a:xfrm>
            <a:off x="623570" y="4179570"/>
            <a:ext cx="1594485" cy="352425"/>
          </a:xfrm>
          <a:prstGeom prst="rect">
            <a:avLst/>
          </a:prstGeom>
          <a:noFill/>
          <a:ln w="9525">
            <a:noFill/>
          </a:ln>
        </p:spPr>
        <p:txBody>
          <a:bodyPr wrap="square" anchor="t" anchorCtr="0">
            <a:spAutoFit/>
          </a:bodyPr>
          <a:p>
            <a:pPr algn="l">
              <a:buNone/>
            </a:pPr>
            <a:r>
              <a:rPr sz="1700" b="1" dirty="0">
                <a:solidFill>
                  <a:schemeClr val="bg1"/>
                </a:solidFill>
                <a:latin typeface="微软雅黑" panose="020B0503020204020204" charset="-122"/>
                <a:ea typeface="微软雅黑" panose="020B0503020204020204" charset="-122"/>
                <a:cs typeface="微软雅黑" panose="020B0503020204020204" charset="-122"/>
              </a:rPr>
              <a:t>Description</a:t>
            </a:r>
            <a:endParaRPr sz="1700" b="1" dirty="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5" name="对角圆角矩形 11"/>
          <p:cNvSpPr/>
          <p:nvPr>
            <p:custDataLst>
              <p:tags r:id="rId6"/>
            </p:custDataLst>
          </p:nvPr>
        </p:nvSpPr>
        <p:spPr>
          <a:xfrm>
            <a:off x="607060" y="695072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6" name="矩形 6"/>
          <p:cNvSpPr/>
          <p:nvPr>
            <p:custDataLst>
              <p:tags r:id="rId7"/>
            </p:custDataLst>
          </p:nvPr>
        </p:nvSpPr>
        <p:spPr>
          <a:xfrm>
            <a:off x="607060" y="6961188"/>
            <a:ext cx="1781810" cy="352425"/>
          </a:xfrm>
          <a:prstGeom prst="rect">
            <a:avLst/>
          </a:prstGeom>
          <a:noFill/>
          <a:ln w="9525">
            <a:noFill/>
          </a:ln>
        </p:spPr>
        <p:txBody>
          <a:bodyPr wrap="none" anchor="t" anchorCtr="0">
            <a:spAutoFit/>
          </a:bodyPr>
          <a:p>
            <a:pPr algn="l">
              <a:buNone/>
            </a:pPr>
            <a:r>
              <a:rPr sz="1700" b="1" dirty="0">
                <a:solidFill>
                  <a:schemeClr val="bg1"/>
                </a:solidFill>
                <a:latin typeface="微软雅黑" panose="020B0503020204020204" charset="-122"/>
                <a:ea typeface="微软雅黑" panose="020B0503020204020204" charset="-122"/>
                <a:cs typeface="微软雅黑" panose="020B0503020204020204" charset="-122"/>
              </a:rPr>
              <a:t>Major features</a:t>
            </a:r>
            <a:endParaRPr sz="1700" b="1" dirty="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2054" name="object 16"/>
          <p:cNvSpPr/>
          <p:nvPr>
            <p:custDataLst>
              <p:tags r:id="rId8"/>
            </p:custDataLst>
          </p:nvPr>
        </p:nvSpPr>
        <p:spPr>
          <a:xfrm>
            <a:off x="623570" y="7360920"/>
            <a:ext cx="6381750" cy="3434715"/>
          </a:xfrm>
          <a:prstGeom prst="rect">
            <a:avLst/>
          </a:prstGeom>
          <a:noFill/>
          <a:ln w="9525">
            <a:noFill/>
          </a:ln>
        </p:spPr>
        <p:txBody>
          <a:bodyPr lIns="0" tIns="0" rIns="0" bIns="0"/>
          <a:p>
            <a:pPr>
              <a:lnSpc>
                <a:spcPct val="150000"/>
              </a:lnSpc>
            </a:pPr>
            <a:r>
              <a:rPr lang="en-US" altLang="zh-CN" sz="1200" dirty="0">
                <a:latin typeface="微软雅黑" panose="020B0503020204020204" charset="-122"/>
                <a:ea typeface="微软雅黑" panose="020B0503020204020204" charset="-122"/>
                <a:cs typeface="微软雅黑" panose="020B0503020204020204" charset="-122"/>
                <a:sym typeface="+mn-ea"/>
              </a:rPr>
              <a:t>Support </a:t>
            </a:r>
            <a:r>
              <a:rPr lang="zh-CN" altLang="en-US" sz="1200" dirty="0">
                <a:latin typeface="微软雅黑" panose="020B0503020204020204" charset="-122"/>
                <a:ea typeface="微软雅黑" panose="020B0503020204020204" charset="-122"/>
                <a:cs typeface="微软雅黑" panose="020B0503020204020204" charset="-122"/>
                <a:sym typeface="+mn-ea"/>
              </a:rPr>
              <a:t>802.11</a:t>
            </a:r>
            <a:r>
              <a:rPr lang="en-US" altLang="zh-CN" sz="1200" dirty="0">
                <a:latin typeface="微软雅黑" panose="020B0503020204020204" charset="-122"/>
                <a:ea typeface="微软雅黑" panose="020B0503020204020204" charset="-122"/>
                <a:cs typeface="微软雅黑" panose="020B0503020204020204" charset="-122"/>
                <a:sym typeface="+mn-ea"/>
              </a:rPr>
              <a:t>be</a:t>
            </a:r>
            <a:endParaRPr lang="zh-CN" altLang="en-US" sz="1200" dirty="0">
              <a:latin typeface="微软雅黑" panose="020B0503020204020204" charset="-122"/>
              <a:ea typeface="微软雅黑" panose="020B0503020204020204" charset="-122"/>
              <a:cs typeface="微软雅黑" panose="020B0503020204020204" charset="-122"/>
              <a:sym typeface="+mn-ea"/>
            </a:endParaRPr>
          </a:p>
          <a:p>
            <a:pPr>
              <a:lnSpc>
                <a:spcPct val="150000"/>
              </a:lnSpc>
            </a:pPr>
            <a:r>
              <a:rPr lang="zh-CN" altLang="en-US" sz="1200" dirty="0">
                <a:latin typeface="微软雅黑" panose="020B0503020204020204" charset="-122"/>
                <a:ea typeface="微软雅黑" panose="020B0503020204020204" charset="-122"/>
                <a:cs typeface="微软雅黑" panose="020B0503020204020204" charset="-122"/>
                <a:sym typeface="+mn-ea"/>
              </a:rPr>
              <a:t>High speed data rate up to </a:t>
            </a:r>
            <a:r>
              <a:rPr lang="en-US" altLang="zh-CN" sz="1200" dirty="0">
                <a:latin typeface="微软雅黑" panose="020B0503020204020204" charset="-122"/>
                <a:ea typeface="微软雅黑" panose="020B0503020204020204" charset="-122"/>
                <a:cs typeface="微软雅黑" panose="020B0503020204020204" charset="-122"/>
                <a:sym typeface="+mn-ea"/>
              </a:rPr>
              <a:t>36</a:t>
            </a:r>
            <a:r>
              <a:rPr lang="zh-CN" altLang="en-US" sz="1200" dirty="0">
                <a:latin typeface="微软雅黑" panose="020B0503020204020204" charset="-122"/>
                <a:ea typeface="微软雅黑" panose="020B0503020204020204" charset="-122"/>
                <a:cs typeface="微软雅黑" panose="020B0503020204020204" charset="-122"/>
                <a:sym typeface="+mn-ea"/>
              </a:rPr>
              <a:t>00Mbps</a:t>
            </a:r>
            <a:endParaRPr lang="zh-CN" altLang="en-US" sz="1200" dirty="0">
              <a:latin typeface="微软雅黑" panose="020B0503020204020204" charset="-122"/>
              <a:ea typeface="微软雅黑" panose="020B0503020204020204" charset="-122"/>
              <a:cs typeface="微软雅黑" panose="020B0503020204020204" charset="-122"/>
              <a:sym typeface="+mn-ea"/>
            </a:endParaRPr>
          </a:p>
          <a:p>
            <a:pPr>
              <a:lnSpc>
                <a:spcPct val="150000"/>
              </a:lnSpc>
            </a:pPr>
            <a:r>
              <a:rPr lang="zh-CN" altLang="en-US" sz="1200" dirty="0">
                <a:latin typeface="微软雅黑" panose="020B0503020204020204" charset="-122"/>
                <a:ea typeface="微软雅黑" panose="020B0503020204020204" charset="-122"/>
                <a:cs typeface="微软雅黑" panose="020B0503020204020204" charset="-122"/>
                <a:sym typeface="+mn-ea"/>
              </a:rPr>
              <a:t>1</a:t>
            </a:r>
            <a:r>
              <a:rPr lang="en-US" altLang="zh-CN" sz="1200" dirty="0">
                <a:latin typeface="微软雅黑" panose="020B0503020204020204" charset="-122"/>
                <a:ea typeface="微软雅黑" panose="020B0503020204020204" charset="-122"/>
                <a:cs typeface="微软雅黑" panose="020B0503020204020204" charset="-122"/>
                <a:sym typeface="+mn-ea"/>
              </a:rPr>
              <a:t>*</a:t>
            </a:r>
            <a:r>
              <a:rPr lang="zh-CN" altLang="en-US" sz="1200" dirty="0">
                <a:latin typeface="微软雅黑" panose="020B0503020204020204" charset="-122"/>
                <a:ea typeface="微软雅黑" panose="020B0503020204020204" charset="-122"/>
                <a:cs typeface="微软雅黑" panose="020B0503020204020204" charset="-122"/>
                <a:sym typeface="+mn-ea"/>
              </a:rPr>
              <a:t>2.5G</a:t>
            </a:r>
            <a:r>
              <a:rPr lang="en-US" altLang="zh-CN" sz="1200" dirty="0">
                <a:latin typeface="微软雅黑" panose="020B0503020204020204" charset="-122"/>
                <a:ea typeface="微软雅黑" panose="020B0503020204020204" charset="-122"/>
                <a:cs typeface="微软雅黑" panose="020B0503020204020204" charset="-122"/>
                <a:sym typeface="+mn-ea"/>
              </a:rPr>
              <a:t>E</a:t>
            </a:r>
            <a:r>
              <a:rPr lang="zh-CN" altLang="en-US" sz="1200" dirty="0">
                <a:latin typeface="微软雅黑" panose="020B0503020204020204" charset="-122"/>
                <a:ea typeface="微软雅黑" panose="020B0503020204020204" charset="-122"/>
                <a:cs typeface="微软雅黑" panose="020B0503020204020204" charset="-122"/>
                <a:sym typeface="+mn-ea"/>
              </a:rPr>
              <a:t> LAN</a:t>
            </a:r>
            <a:r>
              <a:rPr lang="en-US" altLang="zh-CN" sz="1200" dirty="0">
                <a:latin typeface="微软雅黑" panose="020B0503020204020204" charset="-122"/>
                <a:ea typeface="微软雅黑" panose="020B0503020204020204" charset="-122"/>
                <a:cs typeface="微软雅黑" panose="020B0503020204020204" charset="-122"/>
                <a:sym typeface="+mn-ea"/>
              </a:rPr>
              <a:t> Port(RJ45)</a:t>
            </a:r>
            <a:r>
              <a:rPr lang="zh-CN" altLang="en-US" sz="1200" dirty="0">
                <a:latin typeface="微软雅黑" panose="020B0503020204020204" charset="-122"/>
                <a:ea typeface="微软雅黑" panose="020B0503020204020204" charset="-122"/>
                <a:cs typeface="微软雅黑" panose="020B0503020204020204" charset="-122"/>
                <a:sym typeface="+mn-ea"/>
              </a:rPr>
              <a:t>，1</a:t>
            </a:r>
            <a:r>
              <a:rPr lang="en-US" altLang="zh-CN" sz="1200" dirty="0">
                <a:latin typeface="微软雅黑" panose="020B0503020204020204" charset="-122"/>
                <a:ea typeface="微软雅黑" panose="020B0503020204020204" charset="-122"/>
                <a:cs typeface="微软雅黑" panose="020B0503020204020204" charset="-122"/>
                <a:sym typeface="+mn-ea"/>
              </a:rPr>
              <a:t>*</a:t>
            </a:r>
            <a:r>
              <a:rPr lang="zh-CN" altLang="en-US" sz="1200" dirty="0">
                <a:latin typeface="微软雅黑" panose="020B0503020204020204" charset="-122"/>
                <a:ea typeface="微软雅黑" panose="020B0503020204020204" charset="-122"/>
                <a:cs typeface="微软雅黑" panose="020B0503020204020204" charset="-122"/>
                <a:sym typeface="+mn-ea"/>
              </a:rPr>
              <a:t>2.5G </a:t>
            </a:r>
            <a:r>
              <a:rPr lang="en-US" altLang="zh-CN" sz="1200" dirty="0">
                <a:latin typeface="微软雅黑" panose="020B0503020204020204" charset="-122"/>
                <a:ea typeface="微软雅黑" panose="020B0503020204020204" charset="-122"/>
                <a:cs typeface="微软雅黑" panose="020B0503020204020204" charset="-122"/>
                <a:sym typeface="+mn-ea"/>
              </a:rPr>
              <a:t>SFP</a:t>
            </a:r>
            <a:r>
              <a:rPr lang="zh-CN" altLang="en-US" sz="1200" dirty="0">
                <a:latin typeface="微软雅黑" panose="020B0503020204020204" charset="-122"/>
                <a:ea typeface="微软雅黑" panose="020B0503020204020204" charset="-122"/>
                <a:cs typeface="微软雅黑" panose="020B0503020204020204" charset="-122"/>
                <a:sym typeface="+mn-ea"/>
              </a:rPr>
              <a:t>，</a:t>
            </a:r>
            <a:r>
              <a:rPr lang="en-US" altLang="zh-CN" sz="1200" dirty="0">
                <a:latin typeface="微软雅黑" panose="020B0503020204020204" charset="-122"/>
                <a:ea typeface="微软雅黑" panose="020B0503020204020204" charset="-122"/>
                <a:cs typeface="微软雅黑" panose="020B0503020204020204" charset="-122"/>
                <a:sym typeface="+mn-ea"/>
              </a:rPr>
              <a:t>1*Console</a:t>
            </a:r>
            <a:endParaRPr lang="en-US" altLang="zh-CN" sz="1200" dirty="0">
              <a:latin typeface="微软雅黑" panose="020B0503020204020204" charset="-122"/>
              <a:ea typeface="微软雅黑" panose="020B0503020204020204" charset="-122"/>
              <a:cs typeface="微软雅黑" panose="020B0503020204020204" charset="-122"/>
              <a:sym typeface="+mn-ea"/>
            </a:endParaRPr>
          </a:p>
          <a:p>
            <a:pPr>
              <a:lnSpc>
                <a:spcPct val="150000"/>
              </a:lnSpc>
            </a:pPr>
            <a:r>
              <a:rPr lang="en-US" altLang="zh-CN" sz="1200" dirty="0">
                <a:latin typeface="微软雅黑" panose="020B0503020204020204" charset="-122"/>
                <a:ea typeface="微软雅黑" panose="020B0503020204020204" charset="-122"/>
                <a:cs typeface="微软雅黑" panose="020B0503020204020204" charset="-122"/>
                <a:sym typeface="+mn-ea"/>
              </a:rPr>
              <a:t>Support USB 2.0</a:t>
            </a:r>
            <a:endParaRPr lang="zh-CN" altLang="en-US" sz="1200" dirty="0">
              <a:latin typeface="微软雅黑" panose="020B0503020204020204" charset="-122"/>
              <a:ea typeface="微软雅黑" panose="020B0503020204020204" charset="-122"/>
              <a:cs typeface="微软雅黑" panose="020B0503020204020204" charset="-122"/>
              <a:sym typeface="+mn-ea"/>
            </a:endParaRPr>
          </a:p>
          <a:p>
            <a:pPr>
              <a:lnSpc>
                <a:spcPct val="150000"/>
              </a:lnSpc>
            </a:pPr>
            <a:r>
              <a:rPr lang="en-US" altLang="zh-CN" sz="1200" dirty="0">
                <a:latin typeface="微软雅黑" panose="020B0503020204020204" charset="-122"/>
                <a:ea typeface="微软雅黑" panose="020B0503020204020204" charset="-122"/>
                <a:cs typeface="微软雅黑" panose="020B0503020204020204" charset="-122"/>
                <a:sym typeface="+mn-ea"/>
              </a:rPr>
              <a:t>Support </a:t>
            </a:r>
            <a:r>
              <a:rPr lang="zh-CN" altLang="en-US" sz="1200" dirty="0">
                <a:latin typeface="微软雅黑" panose="020B0503020204020204" charset="-122"/>
                <a:ea typeface="微软雅黑" panose="020B0503020204020204" charset="-122"/>
                <a:cs typeface="微软雅黑" panose="020B0503020204020204" charset="-122"/>
                <a:sym typeface="+mn-ea"/>
              </a:rPr>
              <a:t>MLO、MRU</a:t>
            </a:r>
            <a:r>
              <a:rPr lang="en-US" altLang="zh-CN" sz="1200" dirty="0">
                <a:latin typeface="微软雅黑" panose="020B0503020204020204" charset="-122"/>
                <a:ea typeface="微软雅黑" panose="020B0503020204020204" charset="-122"/>
                <a:cs typeface="微软雅黑" panose="020B0503020204020204" charset="-122"/>
                <a:sym typeface="+mn-ea"/>
              </a:rPr>
              <a:t> and </a:t>
            </a:r>
            <a:r>
              <a:rPr lang="zh-CN" altLang="en-US" sz="1200" dirty="0">
                <a:latin typeface="微软雅黑" panose="020B0503020204020204" charset="-122"/>
                <a:ea typeface="微软雅黑" panose="020B0503020204020204" charset="-122"/>
                <a:cs typeface="微软雅黑" panose="020B0503020204020204" charset="-122"/>
                <a:sym typeface="+mn-ea"/>
              </a:rPr>
              <a:t>Puncturing</a:t>
            </a:r>
            <a:endParaRPr lang="zh-CN" altLang="en-US" sz="1200" dirty="0">
              <a:latin typeface="微软雅黑" panose="020B0503020204020204" charset="-122"/>
              <a:ea typeface="微软雅黑" panose="020B0503020204020204" charset="-122"/>
              <a:cs typeface="微软雅黑" panose="020B0503020204020204" charset="-122"/>
              <a:sym typeface="+mn-ea"/>
            </a:endParaRPr>
          </a:p>
          <a:p>
            <a:pPr>
              <a:lnSpc>
                <a:spcPct val="150000"/>
              </a:lnSpc>
            </a:pPr>
            <a:r>
              <a:rPr lang="en-US" altLang="zh-CN" sz="1200" dirty="0">
                <a:latin typeface="微软雅黑" panose="020B0503020204020204" charset="-122"/>
                <a:ea typeface="微软雅黑" panose="020B0503020204020204" charset="-122"/>
                <a:cs typeface="微软雅黑" panose="020B0503020204020204" charset="-122"/>
                <a:sym typeface="+mn-ea"/>
              </a:rPr>
              <a:t>4*</a:t>
            </a:r>
            <a:r>
              <a:rPr lang="zh-CN" altLang="en-US" sz="1200" dirty="0">
                <a:latin typeface="微软雅黑" panose="020B0503020204020204" charset="-122"/>
                <a:ea typeface="微软雅黑" panose="020B0503020204020204" charset="-122"/>
                <a:cs typeface="微软雅黑" panose="020B0503020204020204" charset="-122"/>
                <a:sym typeface="+mn-ea"/>
              </a:rPr>
              <a:t>3dBi PCB</a:t>
            </a:r>
            <a:r>
              <a:rPr lang="en-US" altLang="zh-CN" sz="1200" dirty="0">
                <a:latin typeface="微软雅黑" panose="020B0503020204020204" charset="-122"/>
                <a:ea typeface="微软雅黑" panose="020B0503020204020204" charset="-122"/>
                <a:cs typeface="微软雅黑" panose="020B0503020204020204" charset="-122"/>
                <a:sym typeface="+mn-ea"/>
              </a:rPr>
              <a:t> Omnidirectional Antennas</a:t>
            </a:r>
            <a:endParaRPr lang="zh-CN" altLang="en-US" sz="1200" dirty="0">
              <a:latin typeface="微软雅黑" panose="020B0503020204020204" charset="-122"/>
              <a:ea typeface="微软雅黑" panose="020B0503020204020204" charset="-122"/>
              <a:cs typeface="微软雅黑" panose="020B0503020204020204" charset="-122"/>
              <a:sym typeface="+mn-ea"/>
            </a:endParaRPr>
          </a:p>
          <a:p>
            <a:pPr>
              <a:lnSpc>
                <a:spcPct val="150000"/>
              </a:lnSpc>
            </a:pPr>
            <a:r>
              <a:rPr lang="en-US" altLang="zh-CN" sz="1200" dirty="0">
                <a:latin typeface="微软雅黑" panose="020B0503020204020204" charset="-122"/>
                <a:ea typeface="微软雅黑" panose="020B0503020204020204" charset="-122"/>
                <a:cs typeface="微软雅黑" panose="020B0503020204020204" charset="-122"/>
                <a:sym typeface="+mn-ea"/>
              </a:rPr>
              <a:t>Work temperature from 0 to 4</a:t>
            </a:r>
            <a:r>
              <a:rPr lang="zh-CN" altLang="en-US" sz="1200" dirty="0">
                <a:latin typeface="微软雅黑" panose="020B0503020204020204" charset="-122"/>
                <a:ea typeface="微软雅黑" panose="020B0503020204020204" charset="-122"/>
                <a:cs typeface="微软雅黑" panose="020B0503020204020204" charset="-122"/>
                <a:sym typeface="+mn-ea"/>
              </a:rPr>
              <a:t>5℃</a:t>
            </a:r>
            <a:endParaRPr lang="zh-CN" altLang="en-US" sz="1200" dirty="0">
              <a:latin typeface="微软雅黑" panose="020B0503020204020204" charset="-122"/>
              <a:ea typeface="微软雅黑" panose="020B0503020204020204" charset="-122"/>
              <a:cs typeface="微软雅黑" panose="020B0503020204020204" charset="-122"/>
              <a:sym typeface="+mn-ea"/>
            </a:endParaRPr>
          </a:p>
          <a:p>
            <a:pPr>
              <a:lnSpc>
                <a:spcPct val="150000"/>
              </a:lnSpc>
            </a:pPr>
            <a:r>
              <a:rPr lang="zh-CN" altLang="en-US" sz="1200" dirty="0">
                <a:latin typeface="微软雅黑" panose="020B0503020204020204" charset="-122"/>
                <a:ea typeface="微软雅黑" panose="020B0503020204020204" charset="-122"/>
                <a:cs typeface="微软雅黑" panose="020B0503020204020204" charset="-122"/>
                <a:sym typeface="+mn-ea"/>
              </a:rPr>
              <a:t>Supports up to 256 users for access (recommended concurrent access terminals: 60)</a:t>
            </a:r>
            <a:endParaRPr lang="zh-CN" altLang="en-US" sz="1200" dirty="0">
              <a:latin typeface="微软雅黑" panose="020B0503020204020204" charset="-122"/>
              <a:ea typeface="微软雅黑" panose="020B0503020204020204" charset="-122"/>
              <a:cs typeface="微软雅黑" panose="020B0503020204020204" charset="-122"/>
              <a:sym typeface="+mn-ea"/>
            </a:endParaRPr>
          </a:p>
        </p:txBody>
      </p:sp>
      <p:pic>
        <p:nvPicPr>
          <p:cNvPr id="2" name="Picture 21" descr="C:\Users\Administrator\Desktop\2.png"/>
          <p:cNvPicPr>
            <a:picLocks noChangeAspect="1"/>
          </p:cNvPicPr>
          <p:nvPr/>
        </p:nvPicPr>
        <p:blipFill>
          <a:blip r:embed="rId9"/>
          <a:stretch>
            <a:fillRect/>
          </a:stretch>
        </p:blipFill>
        <p:spPr>
          <a:xfrm>
            <a:off x="0" y="10274300"/>
            <a:ext cx="7199313" cy="419100"/>
          </a:xfrm>
          <a:prstGeom prst="rect">
            <a:avLst/>
          </a:prstGeom>
          <a:noFill/>
          <a:ln w="9525">
            <a:noFill/>
          </a:ln>
        </p:spPr>
      </p:pic>
      <p:sp>
        <p:nvSpPr>
          <p:cNvPr id="7" name="TextBox 24"/>
          <p:cNvSpPr txBox="1"/>
          <p:nvPr/>
        </p:nvSpPr>
        <p:spPr>
          <a:xfrm>
            <a:off x="284163" y="10323513"/>
            <a:ext cx="4652645" cy="306705"/>
          </a:xfrm>
          <a:prstGeom prst="rect">
            <a:avLst/>
          </a:prstGeom>
          <a:noFill/>
          <a:ln w="9525">
            <a:noFill/>
          </a:ln>
        </p:spPr>
        <p:txBody>
          <a:bodyPr wrap="none">
            <a:spAutoFit/>
          </a:bodyPr>
          <a:p>
            <a:pPr algn="l">
              <a:buNone/>
            </a:pPr>
            <a:r>
              <a:rPr lang="zh-CN" altLang="en-US" sz="1400" b="1" dirty="0">
                <a:solidFill>
                  <a:schemeClr val="bg1"/>
                </a:solidFill>
                <a:latin typeface="微软雅黑" panose="020B0503020204020204" charset="-122"/>
                <a:ea typeface="微软雅黑" panose="020B0503020204020204" charset="-122"/>
              </a:rPr>
              <a:t>HUNAN FULLRIVER HIGH TECHNOLOGY CO.，LTD</a:t>
            </a:r>
            <a:endParaRPr lang="zh-CN" altLang="en-US" sz="1400" b="1" dirty="0">
              <a:solidFill>
                <a:schemeClr val="bg1"/>
              </a:solidFill>
              <a:latin typeface="微软雅黑" panose="020B0503020204020204" charset="-122"/>
              <a:ea typeface="微软雅黑" panose="020B0503020204020204" charset="-122"/>
            </a:endParaRPr>
          </a:p>
        </p:txBody>
      </p:sp>
      <p:pic>
        <p:nvPicPr>
          <p:cNvPr id="12" name="图片 11"/>
          <p:cNvPicPr>
            <a:picLocks noChangeAspect="1"/>
          </p:cNvPicPr>
          <p:nvPr/>
        </p:nvPicPr>
        <p:blipFill>
          <a:blip r:embed="rId10"/>
          <a:stretch>
            <a:fillRect/>
          </a:stretch>
        </p:blipFill>
        <p:spPr>
          <a:xfrm>
            <a:off x="2416810" y="2134870"/>
            <a:ext cx="2567305" cy="1964690"/>
          </a:xfrm>
          <a:prstGeom prst="rect">
            <a:avLst/>
          </a:prstGeo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2059" name="组合 5130"/>
          <p:cNvGrpSpPr/>
          <p:nvPr/>
        </p:nvGrpSpPr>
        <p:grpSpPr>
          <a:xfrm>
            <a:off x="0" y="10382250"/>
            <a:ext cx="4740238" cy="309242"/>
            <a:chOff x="0" y="0"/>
            <a:chExt cx="7464" cy="488"/>
          </a:xfrm>
        </p:grpSpPr>
        <p:sp>
          <p:nvSpPr>
            <p:cNvPr id="2130" name="矩形 5131"/>
            <p:cNvSpPr/>
            <p:nvPr/>
          </p:nvSpPr>
          <p:spPr>
            <a:xfrm>
              <a:off x="3807" y="73"/>
              <a:ext cx="160" cy="340"/>
            </a:xfrm>
            <a:prstGeom prst="rect">
              <a:avLst/>
            </a:prstGeom>
            <a:solidFill>
              <a:srgbClr val="CC0000"/>
            </a:solidFill>
            <a:ln w="9525">
              <a:noFill/>
            </a:ln>
          </p:spPr>
          <p:txBody>
            <a:bodyPr wrap="none" lIns="90170" tIns="46990" rIns="90170" bIns="46990" anchor="ctr" anchorCtr="0"/>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sp>
          <p:nvSpPr>
            <p:cNvPr id="2131" name="TextBox 24"/>
            <p:cNvSpPr txBox="1"/>
            <p:nvPr/>
          </p:nvSpPr>
          <p:spPr>
            <a:xfrm>
              <a:off x="142" y="0"/>
              <a:ext cx="7322" cy="488"/>
            </a:xfrm>
            <a:prstGeom prst="rect">
              <a:avLst/>
            </a:prstGeom>
            <a:noFill/>
            <a:ln w="9525">
              <a:noFill/>
            </a:ln>
          </p:spPr>
          <p:txBody>
            <a:bodyPr wrap="none" lIns="90170" tIns="46990" rIns="90170" bIns="46990">
              <a:spAutoFit/>
            </a:bodyPr>
            <a:p>
              <a:pPr>
                <a:buFont typeface="Arial" panose="020B0604020202020204" pitchFamily="34" charset="0"/>
                <a:buNone/>
              </a:pPr>
              <a:r>
                <a:rPr lang="zh-CN" altLang="en-US" sz="1400" b="1" dirty="0">
                  <a:latin typeface="微软雅黑" panose="020B0503020204020204" charset="-122"/>
                  <a:ea typeface="微软雅黑" panose="020B0503020204020204" charset="-122"/>
                </a:rPr>
                <a:t>HUNAN FULLRIVER HIGH TECHNOLOGY CO.，LTD</a:t>
              </a:r>
              <a:endParaRPr lang="zh-CN" altLang="en-US" sz="1400" b="1" dirty="0">
                <a:latin typeface="微软雅黑" panose="020B0503020204020204" charset="-122"/>
                <a:ea typeface="微软雅黑" panose="020B0503020204020204" charset="-122"/>
              </a:endParaRPr>
            </a:p>
          </p:txBody>
        </p:sp>
        <p:sp>
          <p:nvSpPr>
            <p:cNvPr id="2132" name="矩形 5133"/>
            <p:cNvSpPr/>
            <p:nvPr/>
          </p:nvSpPr>
          <p:spPr>
            <a:xfrm>
              <a:off x="0" y="73"/>
              <a:ext cx="159" cy="340"/>
            </a:xfrm>
            <a:prstGeom prst="rect">
              <a:avLst/>
            </a:prstGeom>
            <a:solidFill>
              <a:srgbClr val="CC0000"/>
            </a:solidFill>
            <a:ln w="9525">
              <a:noFill/>
            </a:ln>
          </p:spPr>
          <p:txBody>
            <a:bodyPr/>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grpSp>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HarmonyOS Sans SC" panose="00000500000000000000" charset="-122"/>
                <a:ea typeface="HarmonyOS Sans SC" panose="00000500000000000000" charset="-122"/>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sp>
        <p:nvSpPr>
          <p:cNvPr id="4" name="对角圆角矩形 11"/>
          <p:cNvSpPr/>
          <p:nvPr>
            <p:custDataLst>
              <p:tags r:id="rId2"/>
            </p:custDataLst>
          </p:nvPr>
        </p:nvSpPr>
        <p:spPr>
          <a:xfrm>
            <a:off x="623570" y="93981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3"/>
            </p:custDataLst>
          </p:nvPr>
        </p:nvSpPr>
        <p:spPr>
          <a:xfrm>
            <a:off x="623570" y="950278"/>
            <a:ext cx="1581150" cy="352425"/>
          </a:xfrm>
          <a:prstGeom prst="rect">
            <a:avLst/>
          </a:prstGeom>
          <a:noFill/>
          <a:ln w="9525">
            <a:noFill/>
          </a:ln>
        </p:spPr>
        <p:txBody>
          <a:bodyPr wrap="none" anchor="t" anchorCtr="0">
            <a:spAutoFit/>
          </a:bodyPr>
          <a:p>
            <a:pPr algn="l">
              <a:buNone/>
            </a:pPr>
            <a:r>
              <a:rPr lang="en-US" sz="1700" b="1" dirty="0">
                <a:solidFill>
                  <a:schemeClr val="bg1"/>
                </a:solidFill>
                <a:latin typeface="微软雅黑" panose="020B0503020204020204" charset="-122"/>
                <a:ea typeface="微软雅黑" panose="020B0503020204020204" charset="-122"/>
                <a:cs typeface="微软雅黑" panose="020B0503020204020204" charset="-122"/>
              </a:rPr>
              <a:t>Specification</a:t>
            </a:r>
            <a:endParaRPr lang="en-US" sz="1700" b="1" dirty="0">
              <a:solidFill>
                <a:schemeClr val="bg1"/>
              </a:solidFill>
              <a:latin typeface="微软雅黑" panose="020B0503020204020204" charset="-122"/>
              <a:ea typeface="微软雅黑" panose="020B0503020204020204" charset="-122"/>
              <a:cs typeface="微软雅黑" panose="020B0503020204020204" charset="-122"/>
            </a:endParaRPr>
          </a:p>
        </p:txBody>
      </p:sp>
      <p:graphicFrame>
        <p:nvGraphicFramePr>
          <p:cNvPr id="5138" name="Group 18"/>
          <p:cNvGraphicFramePr>
            <a:graphicFrameLocks noGrp="1"/>
          </p:cNvGraphicFramePr>
          <p:nvPr>
            <p:custDataLst>
              <p:tags r:id="rId4"/>
            </p:custDataLst>
          </p:nvPr>
        </p:nvGraphicFramePr>
        <p:xfrm>
          <a:off x="771208" y="1674495"/>
          <a:ext cx="6026785" cy="7663815"/>
        </p:xfrm>
        <a:graphic>
          <a:graphicData uri="http://schemas.openxmlformats.org/drawingml/2006/table">
            <a:tbl>
              <a:tblPr/>
              <a:tblGrid>
                <a:gridCol w="1711325"/>
                <a:gridCol w="4315460"/>
              </a:tblGrid>
              <a:tr h="39560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Model</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marR="0" lvl="0" algn="l" defTabSz="914400" rtl="0" eaLnBrk="0" fontAlgn="base" hangingPunct="0">
                        <a:lnSpc>
                          <a:spcPct val="100000"/>
                        </a:lnSpc>
                        <a:spcBef>
                          <a:spcPts val="0"/>
                        </a:spcBef>
                        <a:buClrTx/>
                        <a:buSzTx/>
                        <a:buFont typeface="Arial" panose="020B0604020202020204" pitchFamily="34" charset="0"/>
                        <a:buNone/>
                      </a:pPr>
                      <a:r>
                        <a:rPr lang="en-US" altLang="zh-CN" sz="12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FR-WA32EP-3600C1</a:t>
                      </a:r>
                      <a:endParaRPr lang="en-US" altLang="zh-CN" sz="12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0" marR="0" marT="0" marB="0"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433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Chipset</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b="0" dirty="0">
                          <a:solidFill>
                            <a:srgbClr val="000000"/>
                          </a:solidFill>
                          <a:latin typeface="微软雅黑" panose="020B0503020204020204" charset="-122"/>
                          <a:ea typeface="微软雅黑" panose="020B0503020204020204" charset="-122"/>
                          <a:cs typeface="Calibri" panose="020F0502020204030204" pitchFamily="34" charset="0"/>
                        </a:rPr>
                        <a:t>IPQ5312+QCN6402+RTL8221</a:t>
                      </a:r>
                      <a:endParaRPr lang="en-US" altLang="zh-CN" sz="12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63690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CPU</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b="0" kern="1200" dirty="0" smtClean="0">
                          <a:solidFill>
                            <a:srgbClr val="000000"/>
                          </a:solidFill>
                          <a:latin typeface="微软雅黑" panose="020B0503020204020204" charset="-122"/>
                          <a:ea typeface="微软雅黑" panose="020B0503020204020204" charset="-122"/>
                          <a:cs typeface="微软雅黑" panose="020B0503020204020204" charset="-122"/>
                        </a:rPr>
                        <a:t>Quad Core 1.1GHz</a:t>
                      </a:r>
                      <a:endParaRPr lang="en-US" altLang="zh-CN" sz="1200" b="0" kern="120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513080">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RAM</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b="0" dirty="0" smtClean="0">
                          <a:solidFill>
                            <a:srgbClr val="000000"/>
                          </a:solidFill>
                          <a:latin typeface="微软雅黑" panose="020B0503020204020204" charset="-122"/>
                          <a:ea typeface="微软雅黑" panose="020B0503020204020204" charset="-122"/>
                          <a:cs typeface="Calibri" panose="020F0502020204030204" pitchFamily="34" charset="0"/>
                        </a:rPr>
                        <a:t>1GByte(DDR4</a:t>
                      </a:r>
                      <a:r>
                        <a:rPr lang="en-US" altLang="zh-CN" sz="1200" b="0" dirty="0">
                          <a:solidFill>
                            <a:srgbClr val="000000"/>
                          </a:solidFill>
                          <a:latin typeface="微软雅黑" panose="020B0503020204020204" charset="-122"/>
                          <a:ea typeface="微软雅黑" panose="020B0503020204020204" charset="-122"/>
                          <a:cs typeface="Calibri" panose="020F0502020204030204" pitchFamily="34" charset="0"/>
                        </a:rPr>
                        <a:t>)</a:t>
                      </a:r>
                      <a:endParaRPr lang="en-US" altLang="zh-CN" sz="12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68643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ROM</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b="0" dirty="0" smtClean="0">
                          <a:solidFill>
                            <a:srgbClr val="000000"/>
                          </a:solidFill>
                          <a:latin typeface="微软雅黑" panose="020B0503020204020204" charset="-122"/>
                          <a:ea typeface="微软雅黑" panose="020B0503020204020204" charset="-122"/>
                          <a:cs typeface="Calibri" panose="020F0502020204030204" pitchFamily="34" charset="0"/>
                        </a:rPr>
                        <a:t>128MByte(SPI NAND </a:t>
                      </a:r>
                      <a:r>
                        <a:rPr lang="en-US" altLang="zh-CN" sz="1200" b="0" dirty="0">
                          <a:solidFill>
                            <a:srgbClr val="000000"/>
                          </a:solidFill>
                          <a:latin typeface="微软雅黑" panose="020B0503020204020204" charset="-122"/>
                          <a:ea typeface="微软雅黑" panose="020B0503020204020204" charset="-122"/>
                          <a:cs typeface="Calibri" panose="020F0502020204030204" pitchFamily="34" charset="0"/>
                        </a:rPr>
                        <a:t>Flash)</a:t>
                      </a:r>
                      <a:endParaRPr lang="en-US" altLang="zh-CN" sz="12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1160">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External FEM</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dirty="0">
                          <a:solidFill>
                            <a:srgbClr val="000000"/>
                          </a:solidFill>
                          <a:latin typeface="微软雅黑" panose="020B0503020204020204" charset="-122"/>
                          <a:ea typeface="微软雅黑" panose="020B0503020204020204" charset="-122"/>
                          <a:cs typeface="微软雅黑" panose="020B0503020204020204" charset="-122"/>
                          <a:sym typeface="+mn-ea"/>
                        </a:rPr>
                        <a:t>5G:VC5771-21</a:t>
                      </a:r>
                      <a:endParaRPr lang="en-US" altLang="zh-CN" sz="1200" dirty="0">
                        <a:solidFill>
                          <a:srgbClr val="000000"/>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306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Indicator</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dirty="0">
                          <a:solidFill>
                            <a:srgbClr val="000000"/>
                          </a:solidFill>
                          <a:latin typeface="微软雅黑" panose="020B0503020204020204" charset="-122"/>
                          <a:ea typeface="微软雅黑" panose="020B0503020204020204" charset="-122"/>
                          <a:cs typeface="HarmonyOS Sans SC" panose="00000500000000000000" charset="-122"/>
                          <a:sym typeface="+mn-ea"/>
                        </a:rPr>
                        <a:t>SYS</a:t>
                      </a:r>
                      <a:endParaRPr lang="en-US" altLang="zh-CN" sz="1200" dirty="0" smtClean="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576580">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Port</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dirty="0" smtClean="0">
                          <a:solidFill>
                            <a:srgbClr val="000000"/>
                          </a:solidFill>
                          <a:latin typeface="微软雅黑" panose="020B0503020204020204" charset="-122"/>
                          <a:ea typeface="微软雅黑" panose="020B0503020204020204" charset="-122"/>
                          <a:cs typeface="微软雅黑" panose="020B0503020204020204" charset="-122"/>
                          <a:sym typeface="+mn-ea"/>
                        </a:rPr>
                        <a:t>1*</a:t>
                      </a:r>
                      <a:r>
                        <a:rPr lang="en-US" altLang="zh-CN" sz="1200" dirty="0">
                          <a:solidFill>
                            <a:srgbClr val="000000"/>
                          </a:solidFill>
                          <a:latin typeface="微软雅黑" panose="020B0503020204020204" charset="-122"/>
                          <a:ea typeface="微软雅黑" panose="020B0503020204020204" charset="-122"/>
                          <a:cs typeface="微软雅黑" panose="020B0503020204020204" charset="-122"/>
                          <a:sym typeface="+mn-ea"/>
                        </a:rPr>
                        <a:t>10/100/1000/2500Mbps LAN</a:t>
                      </a:r>
                      <a:r>
                        <a:rPr lang="en-US" altLang="zh-CN" sz="1200" dirty="0">
                          <a:solidFill>
                            <a:srgbClr val="000000"/>
                          </a:solidFill>
                          <a:latin typeface="微软雅黑" panose="020B0503020204020204" charset="-122"/>
                          <a:ea typeface="微软雅黑" panose="020B0503020204020204" charset="-122"/>
                          <a:cs typeface="微软雅黑" panose="020B0503020204020204" charset="-122"/>
                          <a:sym typeface="+mn-ea"/>
                        </a:rPr>
                        <a:t> Port(RJ45)</a:t>
                      </a:r>
                      <a:endPar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endParaRPr>
                    </a:p>
                    <a:p>
                      <a:pPr marL="71755" algn="l">
                        <a:lnSpc>
                          <a:spcPct val="100000"/>
                        </a:lnSpc>
                        <a:spcBef>
                          <a:spcPts val="0"/>
                        </a:spcBef>
                        <a:buNone/>
                      </a:pPr>
                      <a:r>
                        <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rPr>
                        <a:t>1*2.5G</a:t>
                      </a:r>
                      <a:r>
                        <a:rPr lang="en-US" altLang="zh-CN" sz="1200" b="0" dirty="0">
                          <a:solidFill>
                            <a:srgbClr val="000000"/>
                          </a:solidFill>
                          <a:latin typeface="微软雅黑" panose="020B0503020204020204" charset="-122"/>
                          <a:ea typeface="微软雅黑" panose="020B0503020204020204" charset="-122"/>
                          <a:cs typeface="微软雅黑" panose="020B0503020204020204" charset="-122"/>
                        </a:rPr>
                        <a:t> SFP</a:t>
                      </a:r>
                      <a:endParaRPr lang="en-US" altLang="zh-CN" sz="1200" b="0" dirty="0">
                        <a:solidFill>
                          <a:srgbClr val="000000"/>
                        </a:solidFill>
                        <a:latin typeface="微软雅黑" panose="020B0503020204020204" charset="-122"/>
                        <a:ea typeface="微软雅黑" panose="020B0503020204020204" charset="-122"/>
                        <a:cs typeface="微软雅黑" panose="020B0503020204020204" charset="-122"/>
                      </a:endParaRPr>
                    </a:p>
                    <a:p>
                      <a:pPr marL="71755" algn="l">
                        <a:lnSpc>
                          <a:spcPct val="100000"/>
                        </a:lnSpc>
                        <a:spcBef>
                          <a:spcPts val="0"/>
                        </a:spcBef>
                        <a:buNone/>
                      </a:pPr>
                      <a:r>
                        <a:rPr lang="en-US" altLang="zh-CN" sz="1200" b="0" dirty="0">
                          <a:solidFill>
                            <a:srgbClr val="000000"/>
                          </a:solidFill>
                          <a:latin typeface="微软雅黑" panose="020B0503020204020204" charset="-122"/>
                          <a:ea typeface="微软雅黑" panose="020B0503020204020204" charset="-122"/>
                          <a:cs typeface="微软雅黑" panose="020B0503020204020204" charset="-122"/>
                        </a:rPr>
                        <a:t>1*Console Port(RJ45)</a:t>
                      </a:r>
                      <a:endParaRPr lang="en-US" altLang="zh-CN" sz="1200" b="0" dirty="0">
                        <a:solidFill>
                          <a:srgbClr val="000000"/>
                        </a:solidFill>
                        <a:latin typeface="微软雅黑" panose="020B0503020204020204" charset="-122"/>
                        <a:ea typeface="微软雅黑" panose="020B0503020204020204" charset="-122"/>
                        <a:cs typeface="微软雅黑" panose="020B0503020204020204" charset="-122"/>
                      </a:endParaRPr>
                    </a:p>
                    <a:p>
                      <a:pPr marL="71755" algn="l">
                        <a:lnSpc>
                          <a:spcPct val="100000"/>
                        </a:lnSpc>
                        <a:spcBef>
                          <a:spcPts val="0"/>
                        </a:spcBef>
                        <a:buNone/>
                      </a:pPr>
                      <a:r>
                        <a:rPr lang="en-US" altLang="zh-CN" sz="1200" b="0" dirty="0">
                          <a:solidFill>
                            <a:srgbClr val="000000"/>
                          </a:solidFill>
                          <a:latin typeface="微软雅黑" panose="020B0503020204020204" charset="-122"/>
                          <a:ea typeface="微软雅黑" panose="020B0503020204020204" charset="-122"/>
                          <a:cs typeface="微软雅黑" panose="020B0503020204020204" charset="-122"/>
                        </a:rPr>
                        <a:t>1*USB 2.0</a:t>
                      </a:r>
                      <a:endParaRPr lang="en-US" altLang="zh-CN" sz="1200" b="0" dirty="0">
                        <a:solidFill>
                          <a:srgbClr val="000000"/>
                        </a:solidFill>
                        <a:latin typeface="微软雅黑" panose="020B0503020204020204" charset="-122"/>
                        <a:ea typeface="微软雅黑" panose="020B0503020204020204" charset="-122"/>
                        <a:cs typeface="微软雅黑" panose="020B0503020204020204" charset="-122"/>
                      </a:endParaRPr>
                    </a:p>
                    <a:p>
                      <a:pPr marL="71755" algn="l">
                        <a:lnSpc>
                          <a:spcPct val="100000"/>
                        </a:lnSpc>
                        <a:spcBef>
                          <a:spcPts val="0"/>
                        </a:spcBef>
                        <a:buNone/>
                      </a:pPr>
                      <a:r>
                        <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1*</a:t>
                      </a:r>
                      <a:r>
                        <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DC Jack</a:t>
                      </a:r>
                      <a:endParaRPr lang="zh-CN" altLang="en-US" sz="1200" b="0" dirty="0" smtClean="0">
                        <a:solidFill>
                          <a:srgbClr val="000000"/>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2430">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Button</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marR="0" algn="l" defTabSz="914400" rtl="0" eaLnBrk="1" fontAlgn="auto" hangingPunct="1">
                        <a:lnSpc>
                          <a:spcPct val="100000"/>
                        </a:lnSpc>
                        <a:spcBef>
                          <a:spcPts val="0"/>
                        </a:spcBef>
                        <a:spcAft>
                          <a:spcPts val="0"/>
                        </a:spcAft>
                        <a:buClrTx/>
                        <a:buSzTx/>
                        <a:buFontTx/>
                        <a:buNone/>
                        <a:defRPr/>
                      </a:pPr>
                      <a:r>
                        <a:rPr lang="en-US" altLang="zh-CN" sz="1200" b="0" dirty="0">
                          <a:solidFill>
                            <a:srgbClr val="000000"/>
                          </a:solidFill>
                          <a:latin typeface="微软雅黑" panose="020B0503020204020204" charset="-122"/>
                          <a:ea typeface="微软雅黑" panose="020B0503020204020204" charset="-122"/>
                          <a:cs typeface="微软雅黑" panose="020B0503020204020204" charset="-122"/>
                        </a:rPr>
                        <a:t>1*Reset</a:t>
                      </a:r>
                      <a:endPar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179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Antenna</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sz="1200" b="0" dirty="0">
                          <a:solidFill>
                            <a:srgbClr val="000000"/>
                          </a:solidFill>
                          <a:latin typeface="微软雅黑" panose="020B0503020204020204" charset="-122"/>
                          <a:ea typeface="微软雅黑" panose="020B0503020204020204" charset="-122"/>
                          <a:cs typeface="微软雅黑" panose="020B0503020204020204" charset="-122"/>
                        </a:rPr>
                        <a:t>2*2.4G 3dBi </a:t>
                      </a:r>
                      <a:r>
                        <a:rPr lang="en-US" altLang="zh-CN" sz="1200" b="0" dirty="0">
                          <a:solidFill>
                            <a:srgbClr val="000000"/>
                          </a:solidFill>
                          <a:latin typeface="微软雅黑" panose="020B0503020204020204" charset="-122"/>
                          <a:ea typeface="微软雅黑" panose="020B0503020204020204" charset="-122"/>
                          <a:cs typeface="微软雅黑" panose="020B0503020204020204" charset="-122"/>
                        </a:rPr>
                        <a:t>PCB antennas, 2*5G 3dBi PCB antennas</a:t>
                      </a:r>
                      <a:endParaRPr lang="en-US" altLang="zh-CN" sz="12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179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mn-cs"/>
                          <a:sym typeface="宋体" panose="02010600030101010101" pitchFamily="2" charset="-122"/>
                        </a:rPr>
                        <a:t>Power Supply</a:t>
                      </a:r>
                      <a:endParaRPr kumimoji="0" lang="en-US" altLang="zh-CN" sz="1200" b="1"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mn-cs"/>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rPr>
                        <a:t>802.3at</a:t>
                      </a:r>
                      <a:endPar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endParaRPr>
                    </a:p>
                    <a:p>
                      <a:pPr marL="71755" algn="l">
                        <a:lnSpc>
                          <a:spcPct val="100000"/>
                        </a:lnSpc>
                        <a:spcBef>
                          <a:spcPts val="0"/>
                        </a:spcBef>
                        <a:buNone/>
                      </a:pPr>
                      <a:r>
                        <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rPr>
                        <a:t>48V DC in</a:t>
                      </a:r>
                      <a:endParaRPr lang="zh-CN" altLang="en-US" sz="1200" b="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179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Dimension</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b="0" dirty="0" smtClean="0">
                          <a:solidFill>
                            <a:srgbClr val="000000"/>
                          </a:solidFill>
                          <a:latin typeface="微软雅黑" panose="020B0503020204020204" charset="-122"/>
                          <a:ea typeface="微软雅黑" panose="020B0503020204020204" charset="-122"/>
                          <a:cs typeface="Calibri" panose="020F0502020204030204" pitchFamily="34" charset="0"/>
                        </a:rPr>
                        <a:t>225*220*42mm</a:t>
                      </a:r>
                      <a:endParaRPr lang="en-US" altLang="zh-CN" sz="12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34340">
                <a:tc>
                  <a:txBody>
                    <a:bodyPr/>
                    <a:p>
                      <a:pPr marL="71755" algn="l">
                        <a:lnSpc>
                          <a:spcPct val="100000"/>
                        </a:lnSpc>
                        <a:spcBef>
                          <a:spcPts val="0"/>
                        </a:spcBef>
                        <a:buClrTx/>
                        <a:buSzTx/>
                        <a:buNone/>
                      </a:pPr>
                      <a:r>
                        <a:rPr lang="en-US" altLang="zh-CN" sz="1200" b="1" smtClean="0">
                          <a:ln>
                            <a:noFill/>
                          </a:ln>
                          <a:effectLst/>
                          <a:latin typeface="微软雅黑" panose="020B0503020204020204" charset="-122"/>
                          <a:ea typeface="微软雅黑" panose="020B0503020204020204" charset="-122"/>
                        </a:rPr>
                        <a:t>Installation</a:t>
                      </a:r>
                      <a:endParaRPr lang="en-US" altLang="zh-CN" sz="1200" b="1" smtClean="0">
                        <a:ln>
                          <a:noFill/>
                        </a:ln>
                        <a:effectLst/>
                        <a:latin typeface="微软雅黑" panose="020B0503020204020204" charset="-122"/>
                        <a:ea typeface="微软雅黑" panose="020B0503020204020204"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marR="0" lvl="0" algn="l" defTabSz="914400" rtl="0" eaLnBrk="0" fontAlgn="base" hangingPunct="0">
                        <a:lnSpc>
                          <a:spcPct val="100000"/>
                        </a:lnSpc>
                        <a:spcBef>
                          <a:spcPts val="0"/>
                        </a:spcBef>
                        <a:buClrTx/>
                        <a:buSzTx/>
                        <a:buFont typeface="Arial" panose="020B0604020202020204" pitchFamily="34" charset="0"/>
                        <a:buNone/>
                      </a:pPr>
                      <a:r>
                        <a:rPr kumimoji="0" lang="en-US" altLang="zh-CN" sz="12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Ceiling</a:t>
                      </a:r>
                      <a:endParaRPr kumimoji="0" lang="en-US" altLang="zh-CN" sz="12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0" marR="0" marT="0" marB="0"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99110">
                <a:tc>
                  <a:txBody>
                    <a:bodyPr/>
                    <a:p>
                      <a:pPr marL="71755" algn="l">
                        <a:spcBef>
                          <a:spcPts val="0"/>
                        </a:spcBef>
                        <a:buClrTx/>
                        <a:buSzTx/>
                        <a:buNone/>
                      </a:pPr>
                      <a:r>
                        <a:rPr lang="zh-CN" altLang="en-US" sz="1200" b="1" smtClean="0">
                          <a:ln>
                            <a:noFill/>
                          </a:ln>
                          <a:effectLst/>
                          <a:latin typeface="微软雅黑" panose="020B0503020204020204" charset="-122"/>
                          <a:ea typeface="微软雅黑" panose="020B0503020204020204" charset="-122"/>
                        </a:rPr>
                        <a:t>ESD</a:t>
                      </a:r>
                      <a:endParaRPr lang="zh-CN" altLang="en-US" sz="1200" b="1" smtClean="0">
                        <a:ln>
                          <a:noFill/>
                        </a:ln>
                        <a:effectLst/>
                        <a:latin typeface="微软雅黑" panose="020B0503020204020204" charset="-122"/>
                        <a:ea typeface="微软雅黑" panose="020B0503020204020204" charset="-122"/>
                      </a:endParaRPr>
                    </a:p>
                  </a:txBody>
                  <a:tcPr marL="0" marR="0" marT="0" marB="0" anchor="ctr">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spcBef>
                          <a:spcPts val="0"/>
                        </a:spcBef>
                        <a:buClrTx/>
                        <a:buSzTx/>
                        <a:buNone/>
                      </a:pPr>
                      <a:r>
                        <a:rPr lang="en-US" altLang="zh-CN" sz="1200" b="0" smtClean="0">
                          <a:ln>
                            <a:noFill/>
                          </a:ln>
                          <a:effectLst/>
                          <a:latin typeface="微软雅黑" panose="020B0503020204020204" charset="-122"/>
                          <a:ea typeface="微软雅黑" panose="020B0503020204020204" charset="-122"/>
                          <a:cs typeface="HarmonyOS Sans SC" panose="00000500000000000000" charset="-122"/>
                        </a:rPr>
                        <a:t>IEC61000-4-2, Level 3: Contact discharge: ±4kV, </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p>
                      <a:pPr marL="71755" algn="l">
                        <a:spcBef>
                          <a:spcPts val="0"/>
                        </a:spcBef>
                        <a:buClrTx/>
                        <a:buSzTx/>
                        <a:buNone/>
                      </a:pPr>
                      <a:r>
                        <a:rPr lang="en-US" altLang="zh-CN" sz="1200" b="0" smtClean="0">
                          <a:ln>
                            <a:noFill/>
                          </a:ln>
                          <a:effectLst/>
                          <a:latin typeface="微软雅黑" panose="020B0503020204020204" charset="-122"/>
                          <a:ea typeface="微软雅黑" panose="020B0503020204020204" charset="-122"/>
                          <a:cs typeface="HarmonyOS Sans SC" panose="00000500000000000000" charset="-122"/>
                        </a:rPr>
                        <a:t>Air discharge: ±8kV</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1160">
                <a:tc>
                  <a:txBody>
                    <a:bodyPr/>
                    <a:p>
                      <a:pPr marL="71755" algn="l">
                        <a:spcBef>
                          <a:spcPts val="0"/>
                        </a:spcBef>
                        <a:buClrTx/>
                        <a:buSzTx/>
                        <a:buNone/>
                      </a:pPr>
                      <a:r>
                        <a:rPr lang="en-US" altLang="zh-CN" sz="1200" b="1" smtClean="0">
                          <a:ln>
                            <a:noFill/>
                          </a:ln>
                          <a:effectLst/>
                          <a:latin typeface="微软雅黑" panose="020B0503020204020204" charset="-122"/>
                          <a:ea typeface="微软雅黑" panose="020B0503020204020204" charset="-122"/>
                        </a:rPr>
                        <a:t>Surge</a:t>
                      </a:r>
                      <a:endParaRPr lang="en-US" altLang="zh-CN" sz="1200" b="1" smtClean="0">
                        <a:ln>
                          <a:noFill/>
                        </a:ln>
                        <a:effectLst/>
                        <a:latin typeface="微软雅黑" panose="020B0503020204020204" charset="-122"/>
                        <a:ea typeface="微软雅黑" panose="020B0503020204020204" charset="-122"/>
                      </a:endParaRPr>
                    </a:p>
                  </a:txBody>
                  <a:tcPr marL="0" marR="0" marT="0" marB="0" anchor="ctr">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spcBef>
                          <a:spcPts val="0"/>
                        </a:spcBef>
                        <a:buClrTx/>
                        <a:buSzTx/>
                        <a:buNone/>
                      </a:pPr>
                      <a:r>
                        <a:rPr lang="en-US" altLang="zh-CN" sz="1200" b="0" smtClean="0">
                          <a:ln>
                            <a:noFill/>
                          </a:ln>
                          <a:effectLst/>
                          <a:latin typeface="微软雅黑" panose="020B0503020204020204" charset="-122"/>
                          <a:ea typeface="微软雅黑" panose="020B0503020204020204" charset="-122"/>
                          <a:cs typeface="HarmonyOS Sans SC" panose="00000500000000000000" charset="-122"/>
                        </a:rPr>
                        <a:t>IEC61000-4-5, Common Mode 2kV</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2430">
                <a:tc>
                  <a:txBody>
                    <a:bodyPr/>
                    <a:p>
                      <a:pPr marL="71755" algn="l">
                        <a:spcBef>
                          <a:spcPts val="0"/>
                        </a:spcBef>
                        <a:buClrTx/>
                        <a:buSzTx/>
                        <a:buNone/>
                      </a:pPr>
                      <a:r>
                        <a:rPr lang="en-US" altLang="zh-CN" sz="1200" b="1" smtClean="0">
                          <a:ln>
                            <a:noFill/>
                          </a:ln>
                          <a:effectLst/>
                          <a:latin typeface="微软雅黑" panose="020B0503020204020204" charset="-122"/>
                          <a:ea typeface="微软雅黑" panose="020B0503020204020204" charset="-122"/>
                        </a:rPr>
                        <a:t>Temperature</a:t>
                      </a:r>
                      <a:endParaRPr lang="en-US" altLang="zh-CN" sz="1200" b="1" smtClean="0">
                        <a:ln>
                          <a:noFill/>
                        </a:ln>
                        <a:effectLst/>
                        <a:latin typeface="微软雅黑" panose="020B0503020204020204" charset="-122"/>
                        <a:ea typeface="微软雅黑" panose="020B0503020204020204" charset="-122"/>
                      </a:endParaRPr>
                    </a:p>
                  </a:txBody>
                  <a:tcPr marL="0" marR="0" marT="0" marB="0" anchor="ctr">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spcBef>
                          <a:spcPts val="0"/>
                        </a:spcBef>
                        <a:buClrTx/>
                        <a:buSzTx/>
                        <a:buNone/>
                      </a:pPr>
                      <a:r>
                        <a:rPr lang="en-US" altLang="zh-CN" sz="1200" b="0" smtClean="0">
                          <a:ln>
                            <a:noFill/>
                          </a:ln>
                          <a:effectLst/>
                          <a:latin typeface="微软雅黑" panose="020B0503020204020204" charset="-122"/>
                          <a:ea typeface="微软雅黑" panose="020B0503020204020204" charset="-122"/>
                          <a:cs typeface="HarmonyOS Sans SC" panose="00000500000000000000" charset="-122"/>
                        </a:rPr>
                        <a:t>Work：0~45℃</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p>
                      <a:pPr marL="71755" algn="l">
                        <a:spcBef>
                          <a:spcPts val="0"/>
                        </a:spcBef>
                        <a:buClrTx/>
                        <a:buSzTx/>
                        <a:buNone/>
                      </a:pPr>
                      <a:r>
                        <a:rPr lang="en-US" altLang="zh-CN" sz="1200" b="0" smtClean="0">
                          <a:ln>
                            <a:noFill/>
                          </a:ln>
                          <a:effectLst/>
                          <a:latin typeface="微软雅黑" panose="020B0503020204020204" charset="-122"/>
                          <a:ea typeface="微软雅黑" panose="020B0503020204020204" charset="-122"/>
                          <a:cs typeface="HarmonyOS Sans SC" panose="00000500000000000000" charset="-122"/>
                        </a:rPr>
                        <a:t>Storage：-40~70℃</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1795">
                <a:tc>
                  <a:txBody>
                    <a:bodyPr/>
                    <a:p>
                      <a:pPr marL="71755" algn="l">
                        <a:spcBef>
                          <a:spcPts val="0"/>
                        </a:spcBef>
                        <a:buClrTx/>
                        <a:buSzTx/>
                        <a:buNone/>
                      </a:pPr>
                      <a:r>
                        <a:rPr lang="en-US" altLang="zh-CN" sz="1200" b="1" smtClean="0">
                          <a:ln>
                            <a:noFill/>
                          </a:ln>
                          <a:effectLst/>
                          <a:latin typeface="微软雅黑" panose="020B0503020204020204" charset="-122"/>
                          <a:ea typeface="微软雅黑" panose="020B0503020204020204" charset="-122"/>
                        </a:rPr>
                        <a:t>Humidty</a:t>
                      </a:r>
                      <a:endParaRPr lang="en-US" altLang="zh-CN" sz="1200" b="1" smtClean="0">
                        <a:ln>
                          <a:noFill/>
                        </a:ln>
                        <a:effectLst/>
                        <a:latin typeface="微软雅黑" panose="020B0503020204020204" charset="-122"/>
                        <a:ea typeface="微软雅黑" panose="020B0503020204020204" charset="-122"/>
                      </a:endParaRPr>
                    </a:p>
                  </a:txBody>
                  <a:tcPr marL="0" marR="0" marT="0" marB="0" anchor="ctr">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p>
                      <a:pPr marL="71755" algn="l">
                        <a:spcBef>
                          <a:spcPts val="0"/>
                        </a:spcBef>
                        <a:buClrTx/>
                        <a:buSzTx/>
                        <a:buNone/>
                      </a:pPr>
                      <a:r>
                        <a:rPr lang="en-US" altLang="zh-CN" sz="1200" b="0" smtClean="0">
                          <a:ln>
                            <a:noFill/>
                          </a:ln>
                          <a:effectLst/>
                          <a:latin typeface="微软雅黑" panose="020B0503020204020204" charset="-122"/>
                          <a:ea typeface="微软雅黑" panose="020B0503020204020204" charset="-122"/>
                          <a:cs typeface="HarmonyOS Sans SC" panose="00000500000000000000" charset="-122"/>
                        </a:rPr>
                        <a:t>Work：10%~90% (RH non-condensing)</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p>
                      <a:pPr marL="71755" algn="l">
                        <a:spcBef>
                          <a:spcPts val="0"/>
                        </a:spcBef>
                        <a:buClrTx/>
                        <a:buSzTx/>
                        <a:buNone/>
                      </a:pPr>
                      <a:r>
                        <a:rPr lang="en-US" altLang="zh-CN" sz="1200" smtClean="0">
                          <a:ln>
                            <a:noFill/>
                          </a:ln>
                          <a:effectLst/>
                          <a:latin typeface="微软雅黑" panose="020B0503020204020204" charset="-122"/>
                          <a:ea typeface="微软雅黑" panose="020B0503020204020204" charset="-122"/>
                          <a:cs typeface="HarmonyOS Sans SC" panose="00000500000000000000" charset="-122"/>
                          <a:sym typeface="+mn-ea"/>
                        </a:rPr>
                        <a:t>Storage：5%~95% (RH without non-condensing)</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 name="Picture 21" descr="C:\Users\Administrator\Desktop\2.png"/>
          <p:cNvPicPr>
            <a:picLocks noChangeAspect="1"/>
          </p:cNvPicPr>
          <p:nvPr/>
        </p:nvPicPr>
        <p:blipFill>
          <a:blip r:embed="rId5"/>
          <a:stretch>
            <a:fillRect/>
          </a:stretch>
        </p:blipFill>
        <p:spPr>
          <a:xfrm>
            <a:off x="0" y="10274300"/>
            <a:ext cx="7199313" cy="419100"/>
          </a:xfrm>
          <a:prstGeom prst="rect">
            <a:avLst/>
          </a:prstGeom>
          <a:noFill/>
          <a:ln w="9525">
            <a:noFill/>
          </a:ln>
        </p:spPr>
      </p:pic>
      <p:sp>
        <p:nvSpPr>
          <p:cNvPr id="7" name="TextBox 24"/>
          <p:cNvSpPr txBox="1"/>
          <p:nvPr/>
        </p:nvSpPr>
        <p:spPr>
          <a:xfrm>
            <a:off x="284163" y="10323513"/>
            <a:ext cx="4652645" cy="306705"/>
          </a:xfrm>
          <a:prstGeom prst="rect">
            <a:avLst/>
          </a:prstGeom>
          <a:noFill/>
          <a:ln w="9525">
            <a:noFill/>
          </a:ln>
        </p:spPr>
        <p:txBody>
          <a:bodyPr wrap="none">
            <a:spAutoFit/>
          </a:bodyPr>
          <a:p>
            <a:pPr algn="l">
              <a:buNone/>
            </a:pPr>
            <a:r>
              <a:rPr lang="zh-CN" altLang="en-US" sz="1400" b="1" dirty="0">
                <a:solidFill>
                  <a:schemeClr val="bg1"/>
                </a:solidFill>
                <a:latin typeface="微软雅黑" panose="020B0503020204020204" charset="-122"/>
                <a:ea typeface="微软雅黑" panose="020B0503020204020204" charset="-122"/>
                <a:sym typeface="+mn-ea"/>
              </a:rPr>
              <a:t>HUNAN FULLRIVER HIGH TECHNOLOGY CO.，LTD</a:t>
            </a:r>
            <a:endParaRPr lang="zh-CN" altLang="en-US" sz="1400" b="1" dirty="0">
              <a:solidFill>
                <a:schemeClr val="bg1"/>
              </a:solidFill>
              <a:latin typeface="微软雅黑" panose="020B0503020204020204" charset="-122"/>
              <a:ea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2059" name="组合 5130"/>
          <p:cNvGrpSpPr/>
          <p:nvPr/>
        </p:nvGrpSpPr>
        <p:grpSpPr>
          <a:xfrm>
            <a:off x="0" y="10382250"/>
            <a:ext cx="4740238" cy="309242"/>
            <a:chOff x="0" y="0"/>
            <a:chExt cx="7464" cy="488"/>
          </a:xfrm>
        </p:grpSpPr>
        <p:sp>
          <p:nvSpPr>
            <p:cNvPr id="2130" name="矩形 5131"/>
            <p:cNvSpPr/>
            <p:nvPr/>
          </p:nvSpPr>
          <p:spPr>
            <a:xfrm>
              <a:off x="3807" y="73"/>
              <a:ext cx="160" cy="340"/>
            </a:xfrm>
            <a:prstGeom prst="rect">
              <a:avLst/>
            </a:prstGeom>
            <a:solidFill>
              <a:srgbClr val="CC0000"/>
            </a:solidFill>
            <a:ln w="9525">
              <a:noFill/>
            </a:ln>
          </p:spPr>
          <p:txBody>
            <a:bodyPr wrap="none" lIns="90170" tIns="46990" rIns="90170" bIns="46990" anchor="ctr" anchorCtr="0"/>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sp>
          <p:nvSpPr>
            <p:cNvPr id="2131" name="TextBox 24"/>
            <p:cNvSpPr txBox="1"/>
            <p:nvPr/>
          </p:nvSpPr>
          <p:spPr>
            <a:xfrm>
              <a:off x="142" y="0"/>
              <a:ext cx="7322" cy="488"/>
            </a:xfrm>
            <a:prstGeom prst="rect">
              <a:avLst/>
            </a:prstGeom>
            <a:noFill/>
            <a:ln w="9525">
              <a:noFill/>
            </a:ln>
          </p:spPr>
          <p:txBody>
            <a:bodyPr wrap="none" lIns="90170" tIns="46990" rIns="90170" bIns="46990">
              <a:spAutoFit/>
            </a:bodyPr>
            <a:p>
              <a:pPr>
                <a:buFont typeface="Arial" panose="020B0604020202020204" pitchFamily="34" charset="0"/>
                <a:buNone/>
              </a:pPr>
              <a:r>
                <a:rPr lang="zh-CN" altLang="en-US" sz="1400" b="1" dirty="0">
                  <a:latin typeface="微软雅黑" panose="020B0503020204020204" charset="-122"/>
                  <a:ea typeface="微软雅黑" panose="020B0503020204020204" charset="-122"/>
                </a:rPr>
                <a:t>HUNAN FULLRIVER HIGH TECHNOLOGY CO.，LTD</a:t>
              </a:r>
              <a:endParaRPr lang="zh-CN" altLang="en-US" sz="1400" b="1" dirty="0">
                <a:latin typeface="微软雅黑" panose="020B0503020204020204" charset="-122"/>
                <a:ea typeface="微软雅黑" panose="020B0503020204020204" charset="-122"/>
              </a:endParaRPr>
            </a:p>
          </p:txBody>
        </p:sp>
        <p:sp>
          <p:nvSpPr>
            <p:cNvPr id="2132" name="矩形 5133"/>
            <p:cNvSpPr/>
            <p:nvPr/>
          </p:nvSpPr>
          <p:spPr>
            <a:xfrm>
              <a:off x="0" y="73"/>
              <a:ext cx="159" cy="340"/>
            </a:xfrm>
            <a:prstGeom prst="rect">
              <a:avLst/>
            </a:prstGeom>
            <a:solidFill>
              <a:srgbClr val="CC0000"/>
            </a:solidFill>
            <a:ln w="9525">
              <a:noFill/>
            </a:ln>
          </p:spPr>
          <p:txBody>
            <a:bodyPr/>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grpSp>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sp>
        <p:nvSpPr>
          <p:cNvPr id="4" name="对角圆角矩形 11"/>
          <p:cNvSpPr/>
          <p:nvPr>
            <p:custDataLst>
              <p:tags r:id="rId2"/>
            </p:custDataLst>
          </p:nvPr>
        </p:nvSpPr>
        <p:spPr>
          <a:xfrm>
            <a:off x="623570" y="93981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3"/>
            </p:custDataLst>
          </p:nvPr>
        </p:nvSpPr>
        <p:spPr>
          <a:xfrm>
            <a:off x="623570" y="950278"/>
            <a:ext cx="1581150" cy="352425"/>
          </a:xfrm>
          <a:prstGeom prst="rect">
            <a:avLst/>
          </a:prstGeom>
          <a:noFill/>
          <a:ln w="9525">
            <a:noFill/>
          </a:ln>
        </p:spPr>
        <p:txBody>
          <a:bodyPr wrap="none" anchor="t" anchorCtr="0">
            <a:spAutoFit/>
          </a:bodyPr>
          <a:p>
            <a:pPr algn="l">
              <a:buNone/>
            </a:pPr>
            <a:r>
              <a:rPr lang="en-US" sz="1700" b="1" dirty="0">
                <a:solidFill>
                  <a:schemeClr val="bg1"/>
                </a:solidFill>
                <a:latin typeface="微软雅黑" panose="020B0503020204020204" charset="-122"/>
                <a:ea typeface="微软雅黑" panose="020B0503020204020204" charset="-122"/>
                <a:cs typeface="微软雅黑" panose="020B0503020204020204" charset="-122"/>
              </a:rPr>
              <a:t>Specification</a:t>
            </a:r>
            <a:endParaRPr lang="en-US" sz="1700" b="1" dirty="0">
              <a:solidFill>
                <a:schemeClr val="bg1"/>
              </a:solidFill>
              <a:latin typeface="微软雅黑" panose="020B0503020204020204" charset="-122"/>
              <a:ea typeface="微软雅黑" panose="020B0503020204020204" charset="-122"/>
              <a:cs typeface="微软雅黑" panose="020B0503020204020204" charset="-122"/>
            </a:endParaRPr>
          </a:p>
        </p:txBody>
      </p:sp>
      <p:pic>
        <p:nvPicPr>
          <p:cNvPr id="2" name="Picture 21" descr="C:\Users\Administrator\Desktop\2.png"/>
          <p:cNvPicPr>
            <a:picLocks noChangeAspect="1"/>
          </p:cNvPicPr>
          <p:nvPr/>
        </p:nvPicPr>
        <p:blipFill>
          <a:blip r:embed="rId4"/>
          <a:stretch>
            <a:fillRect/>
          </a:stretch>
        </p:blipFill>
        <p:spPr>
          <a:xfrm>
            <a:off x="0" y="10274300"/>
            <a:ext cx="7199313" cy="419100"/>
          </a:xfrm>
          <a:prstGeom prst="rect">
            <a:avLst/>
          </a:prstGeom>
          <a:noFill/>
          <a:ln w="9525">
            <a:noFill/>
          </a:ln>
        </p:spPr>
      </p:pic>
      <p:sp>
        <p:nvSpPr>
          <p:cNvPr id="7" name="TextBox 24"/>
          <p:cNvSpPr txBox="1"/>
          <p:nvPr/>
        </p:nvSpPr>
        <p:spPr>
          <a:xfrm>
            <a:off x="284163" y="10323513"/>
            <a:ext cx="4652645" cy="306705"/>
          </a:xfrm>
          <a:prstGeom prst="rect">
            <a:avLst/>
          </a:prstGeom>
          <a:noFill/>
          <a:ln w="9525">
            <a:noFill/>
          </a:ln>
        </p:spPr>
        <p:txBody>
          <a:bodyPr wrap="none">
            <a:spAutoFit/>
          </a:bodyPr>
          <a:p>
            <a:pPr>
              <a:buNone/>
            </a:pPr>
            <a:r>
              <a:rPr lang="zh-CN" altLang="en-US" sz="1400" b="1" dirty="0">
                <a:solidFill>
                  <a:schemeClr val="bg1"/>
                </a:solidFill>
                <a:latin typeface="微软雅黑" panose="020B0503020204020204" charset="-122"/>
                <a:ea typeface="微软雅黑" panose="020B0503020204020204" charset="-122"/>
              </a:rPr>
              <a:t>HUNAN FULLRIVER HIGH TECHNOLOGY CO.，LTD</a:t>
            </a:r>
            <a:endParaRPr lang="zh-CN" altLang="en-US" sz="1400" b="1" dirty="0">
              <a:solidFill>
                <a:schemeClr val="bg1"/>
              </a:solidFill>
              <a:latin typeface="微软雅黑" panose="020B0503020204020204" charset="-122"/>
              <a:ea typeface="微软雅黑" panose="020B0503020204020204" charset="-122"/>
            </a:endParaRPr>
          </a:p>
        </p:txBody>
      </p:sp>
      <p:graphicFrame>
        <p:nvGraphicFramePr>
          <p:cNvPr id="3" name="表格 -1"/>
          <p:cNvGraphicFramePr/>
          <p:nvPr>
            <p:custDataLst>
              <p:tags r:id="rId5"/>
            </p:custDataLst>
          </p:nvPr>
        </p:nvGraphicFramePr>
        <p:xfrm>
          <a:off x="760095" y="1494790"/>
          <a:ext cx="6280150" cy="8314690"/>
        </p:xfrm>
        <a:graphic>
          <a:graphicData uri="http://schemas.openxmlformats.org/drawingml/2006/table">
            <a:tbl>
              <a:tblPr firstRow="1" bandRow="1">
                <a:tableStyleId>{5C22544A-7EE6-4342-B048-85BDC9FD1C3A}</a:tableStyleId>
              </a:tblPr>
              <a:tblGrid>
                <a:gridCol w="860425"/>
                <a:gridCol w="1558925"/>
                <a:gridCol w="1938020"/>
                <a:gridCol w="1922780"/>
              </a:tblGrid>
              <a:tr h="339725">
                <a:tc>
                  <a:txBody>
                    <a:bodyPr/>
                    <a:p>
                      <a:pPr marL="71755" algn="l">
                        <a:buNone/>
                      </a:pPr>
                      <a:r>
                        <a:rPr lang="en-US" altLang="zh-CN" sz="900" b="0" dirty="0">
                          <a:solidFill>
                            <a:srgbClr val="000000"/>
                          </a:solidFill>
                          <a:latin typeface="微软雅黑" panose="020B0503020204020204" charset="-122"/>
                          <a:ea typeface="微软雅黑" panose="020B0503020204020204" charset="-122"/>
                          <a:cs typeface="宋体" panose="02010600030101010101" pitchFamily="2" charset="-122"/>
                        </a:rPr>
                        <a:t>Protocal</a:t>
                      </a:r>
                      <a:endParaRPr lang="en-US" altLang="zh-CN" sz="900" b="0" dirty="0">
                        <a:solidFill>
                          <a:srgbClr val="000000"/>
                        </a:solidFill>
                        <a:latin typeface="微软雅黑" panose="020B0503020204020204" charset="-122"/>
                        <a:ea typeface="微软雅黑" panose="020B0503020204020204" charset="-122"/>
                        <a:cs typeface="宋体" panose="02010600030101010101" pitchFamily="2" charset="-122"/>
                      </a:endParaRPr>
                    </a:p>
                  </a:txBody>
                  <a:tcPr marL="0" marR="0" marT="0" marB="0" anchor="ctr">
                    <a:lnL w="28575">
                      <a:solidFill>
                        <a:schemeClr val="tx1"/>
                      </a:solidFill>
                      <a:prstDash val="solid"/>
                    </a:lnL>
                    <a:lnR w="12700">
                      <a:solidFill>
                        <a:schemeClr val="tx1"/>
                      </a:solidFill>
                      <a:prstDash val="solid"/>
                    </a:lnR>
                    <a:lnT w="28575">
                      <a:solidFill>
                        <a:schemeClr val="tx1"/>
                      </a:solidFill>
                      <a:prstDash val="solid"/>
                    </a:lnT>
                    <a:lnB w="12700">
                      <a:solidFill>
                        <a:schemeClr val="tx1"/>
                      </a:solidFill>
                      <a:prstDash val="solid"/>
                    </a:lnB>
                    <a:lnTlToBr>
                      <a:noFill/>
                    </a:lnTlToBr>
                    <a:lnBlToTr>
                      <a:noFill/>
                    </a:lnBlToTr>
                    <a:solidFill>
                      <a:srgbClr val="FFFFFF"/>
                    </a:solidFill>
                  </a:tcPr>
                </a:tc>
                <a:tc gridSpan="3">
                  <a:txBody>
                    <a:bodyPr/>
                    <a:p>
                      <a:pPr marL="133350" indent="0" algn="l">
                        <a:buNone/>
                      </a:pPr>
                      <a:r>
                        <a:rPr lang="en-US" altLang="zh-CN" sz="900" b="0" dirty="0">
                          <a:solidFill>
                            <a:srgbClr val="000000"/>
                          </a:solidFill>
                          <a:latin typeface="微软雅黑" panose="020B0503020204020204" charset="-122"/>
                          <a:ea typeface="微软雅黑" panose="020B0503020204020204" charset="-122"/>
                          <a:cs typeface="Calibri" panose="020F0502020204030204" pitchFamily="34" charset="0"/>
                          <a:sym typeface="+mn-ea"/>
                        </a:rPr>
                        <a:t>5GHz:IEEE 802.11be,IEEE 802.11ax,IEEE 802.11ac,IEEE 802.11n,IEEE 802.11a</a:t>
                      </a:r>
                      <a:endParaRPr lang="en-US" altLang="zh-CN" sz="900" b="0" dirty="0">
                        <a:solidFill>
                          <a:srgbClr val="000000"/>
                        </a:solidFill>
                        <a:latin typeface="微软雅黑" panose="020B0503020204020204" charset="-122"/>
                        <a:ea typeface="微软雅黑" panose="020B0503020204020204" charset="-122"/>
                        <a:cs typeface="Calibri" panose="020F0502020204030204" pitchFamily="34" charset="0"/>
                      </a:endParaRPr>
                    </a:p>
                    <a:p>
                      <a:pPr marL="133350" indent="0" algn="l">
                        <a:buNone/>
                      </a:pPr>
                      <a:r>
                        <a:rPr lang="en-US" altLang="zh-CN" sz="900" b="0" dirty="0">
                          <a:solidFill>
                            <a:srgbClr val="000000"/>
                          </a:solidFill>
                          <a:latin typeface="微软雅黑" panose="020B0503020204020204" charset="-122"/>
                          <a:ea typeface="微软雅黑" panose="020B0503020204020204" charset="-122"/>
                          <a:cs typeface="Calibri" panose="020F0502020204030204" pitchFamily="34" charset="0"/>
                          <a:sym typeface="+mn-ea"/>
                        </a:rPr>
                        <a:t>2.4GHz:IEEE 802.11be,IEEE 802.11ax,IEEE 802.11ac,IEEE 802.11n,IEEE 802.11g,IEEE 802.11b</a:t>
                      </a:r>
                      <a:endParaRPr lang="en-US" altLang="zh-CN" sz="9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28575">
                      <a:solidFill>
                        <a:schemeClr val="tx1"/>
                      </a:solidFill>
                      <a:prstDash val="solid"/>
                    </a:lnR>
                    <a:lnT w="28575">
                      <a:solidFill>
                        <a:schemeClr val="tx1"/>
                      </a:solidFill>
                      <a:prstDash val="solid"/>
                    </a:lnT>
                    <a:lnB w="12700">
                      <a:solidFill>
                        <a:schemeClr val="tx1"/>
                      </a:solidFill>
                      <a:prstDash val="solid"/>
                    </a:lnB>
                    <a:lnTlToBr>
                      <a:noFill/>
                    </a:lnTlToBr>
                    <a:lnBlToTr>
                      <a:noFill/>
                    </a:lnBlToTr>
                    <a:solidFill>
                      <a:srgbClr val="FFFFFF"/>
                    </a:solidFill>
                  </a:tcPr>
                </a:tc>
                <a:tc hMerge="1">
                  <a:tcPr marL="0" marR="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28575">
                      <a:solidFill>
                        <a:schemeClr val="tx1"/>
                      </a:solidFill>
                      <a:prstDash val="solid"/>
                    </a:lnT>
                    <a:lnB w="12700">
                      <a:solidFill>
                        <a:schemeClr val="tx1"/>
                      </a:solidFill>
                      <a:prstDash val="solid"/>
                    </a:lnB>
                    <a:lnTlToBr>
                      <a:noFill/>
                    </a:lnTlToBr>
                    <a:lnBlToTr>
                      <a:noFill/>
                    </a:lnBlToTr>
                    <a:solidFill>
                      <a:srgbClr val="FFFFFF"/>
                    </a:solidFill>
                  </a:tcPr>
                </a:tc>
                <a:tc hMerge="1">
                  <a:tcPr marL="0" marR="0" marT="0" marB="0" anchor="ctr">
                    <a:lnL w="6350" cap="flat" cmpd="sng">
                      <a:solidFill>
                        <a:srgbClr val="000000"/>
                      </a:solidFill>
                      <a:prstDash val="solid"/>
                      <a:headEnd type="none" w="med" len="med"/>
                      <a:tailEnd type="none" w="med" len="med"/>
                    </a:lnL>
                    <a:lnR w="28575">
                      <a:solidFill>
                        <a:schemeClr val="tx1"/>
                      </a:solidFill>
                      <a:prstDash val="solid"/>
                    </a:lnR>
                    <a:lnT w="28575">
                      <a:solidFill>
                        <a:schemeClr val="tx1"/>
                      </a:solidFill>
                      <a:prstDash val="solid"/>
                    </a:lnT>
                    <a:lnB w="12700">
                      <a:solidFill>
                        <a:schemeClr val="tx1"/>
                      </a:solidFill>
                      <a:prstDash val="solid"/>
                    </a:lnB>
                    <a:lnTlToBr>
                      <a:noFill/>
                    </a:lnTlToBr>
                    <a:lnBlToTr>
                      <a:noFill/>
                    </a:lnBlToTr>
                    <a:solidFill>
                      <a:srgbClr val="FFFFFF"/>
                    </a:solidFill>
                  </a:tcPr>
                </a:tc>
              </a:tr>
              <a:tr h="238760">
                <a:tc>
                  <a:txBody>
                    <a:bodyPr/>
                    <a:p>
                      <a:pPr marL="71755" algn="l">
                        <a:buNone/>
                      </a:pPr>
                      <a:r>
                        <a:rPr lang="en-US" altLang="zh-CN" sz="900" b="0">
                          <a:solidFill>
                            <a:srgbClr val="000000"/>
                          </a:solidFill>
                          <a:latin typeface="微软雅黑" panose="020B0503020204020204" charset="-122"/>
                          <a:ea typeface="微软雅黑" panose="020B0503020204020204" charset="-122"/>
                          <a:cs typeface="宋体" panose="02010600030101010101" pitchFamily="2" charset="-122"/>
                        </a:rPr>
                        <a:t>Work Band</a:t>
                      </a:r>
                      <a:endParaRPr lang="en-US" altLang="zh-CN" sz="900" b="0">
                        <a:solidFill>
                          <a:srgbClr val="000000"/>
                        </a:solidFill>
                        <a:latin typeface="微软雅黑" panose="020B0503020204020204" charset="-122"/>
                        <a:ea typeface="微软雅黑" panose="020B0503020204020204" charset="-122"/>
                        <a:cs typeface="宋体" panose="02010600030101010101" pitchFamily="2" charset="-122"/>
                      </a:endParaRPr>
                    </a:p>
                  </a:txBody>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gridSpan="3">
                  <a:txBody>
                    <a:bodyPr/>
                    <a:p>
                      <a:pPr marL="133350" indent="0" algn="l">
                        <a:buNone/>
                      </a:pPr>
                      <a:r>
                        <a:rPr lang="en-US" altLang="zh-CN" sz="900" b="0">
                          <a:solidFill>
                            <a:srgbClr val="000000"/>
                          </a:solidFill>
                          <a:latin typeface="微软雅黑" panose="020B0503020204020204" charset="-122"/>
                          <a:ea typeface="微软雅黑" panose="020B0503020204020204" charset="-122"/>
                          <a:cs typeface="Calibri" panose="020F0502020204030204" pitchFamily="34" charset="0"/>
                        </a:rPr>
                        <a:t>2.4GHz &amp; 5GHz</a:t>
                      </a:r>
                      <a:endParaRPr lang="en-US" altLang="zh-CN" sz="900" b="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hMerge="1">
                  <a:tcPr marL="0" marR="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12700">
                      <a:solidFill>
                        <a:schemeClr val="tx1"/>
                      </a:solidFill>
                      <a:prstDash val="solid"/>
                    </a:lnT>
                    <a:lnB w="12700">
                      <a:solidFill>
                        <a:schemeClr val="tx1"/>
                      </a:solidFill>
                      <a:prstDash val="solid"/>
                    </a:lnB>
                    <a:lnTlToBr>
                      <a:noFill/>
                    </a:lnTlToBr>
                    <a:lnBlToTr>
                      <a:noFill/>
                    </a:lnBlToTr>
                    <a:solidFill>
                      <a:srgbClr val="FFFFFF"/>
                    </a:solidFill>
                  </a:tcPr>
                </a:tc>
                <a:tc hMerge="1">
                  <a:tcPr marL="0" marR="0" marT="0" marB="0" anchor="ctr">
                    <a:lnL w="6350" cap="flat" cmpd="sng">
                      <a:solidFill>
                        <a:srgbClr val="000000"/>
                      </a:solidFill>
                      <a:prstDash val="solid"/>
                      <a:headEnd type="none" w="med" len="med"/>
                      <a:tailEnd type="none" w="med" len="me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339090">
                <a:tc>
                  <a:txBody>
                    <a:bodyPr/>
                    <a:p>
                      <a:pPr marL="71755" algn="l">
                        <a:buNone/>
                      </a:pPr>
                      <a:r>
                        <a:rPr lang="en-US" altLang="zh-CN" sz="900" b="0">
                          <a:solidFill>
                            <a:srgbClr val="000000"/>
                          </a:solidFill>
                          <a:latin typeface="微软雅黑" panose="020B0503020204020204" charset="-122"/>
                          <a:ea typeface="微软雅黑" panose="020B0503020204020204" charset="-122"/>
                          <a:cs typeface="宋体" panose="02010600030101010101" pitchFamily="2" charset="-122"/>
                        </a:rPr>
                        <a:t>Wi-Fi Speed</a:t>
                      </a:r>
                      <a:endParaRPr lang="en-US" altLang="zh-CN" sz="900" b="0">
                        <a:solidFill>
                          <a:srgbClr val="000000"/>
                        </a:solidFill>
                        <a:latin typeface="微软雅黑" panose="020B0503020204020204" charset="-122"/>
                        <a:ea typeface="微软雅黑" panose="020B0503020204020204" charset="-122"/>
                        <a:cs typeface="宋体" panose="02010600030101010101" pitchFamily="2" charset="-122"/>
                      </a:endParaRPr>
                    </a:p>
                  </a:txBody>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gridSpan="3">
                  <a:txBody>
                    <a:bodyPr/>
                    <a:p>
                      <a:pPr marL="133350" indent="0" algn="l">
                        <a:buNone/>
                      </a:pPr>
                      <a:r>
                        <a:rPr lang="en-US" altLang="zh-CN" sz="900" dirty="0">
                          <a:solidFill>
                            <a:srgbClr val="000000"/>
                          </a:solidFill>
                          <a:latin typeface="微软雅黑" panose="020B0503020204020204" charset="-122"/>
                          <a:ea typeface="微软雅黑" panose="020B0503020204020204" charset="-122"/>
                          <a:cs typeface="HarmonyOS Sans SC" panose="00000500000000000000" charset="-122"/>
                          <a:sym typeface="+mn-ea"/>
                        </a:rPr>
                        <a:t>2.4GHz: Up to </a:t>
                      </a:r>
                      <a:r>
                        <a:rPr lang="en-US" altLang="zh-CN" sz="900" dirty="0" smtClean="0">
                          <a:solidFill>
                            <a:srgbClr val="000000"/>
                          </a:solidFill>
                          <a:latin typeface="微软雅黑" panose="020B0503020204020204" charset="-122"/>
                          <a:ea typeface="微软雅黑" panose="020B0503020204020204" charset="-122"/>
                          <a:cs typeface="HarmonyOS Sans SC" panose="00000500000000000000" charset="-122"/>
                          <a:sym typeface="+mn-ea"/>
                        </a:rPr>
                        <a:t>689Mbps (2T2R)</a:t>
                      </a:r>
                      <a:endPar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endParaRPr>
                    </a:p>
                    <a:p>
                      <a:pPr marL="133350" indent="0" algn="l">
                        <a:buNone/>
                      </a:pPr>
                      <a:r>
                        <a:rPr lang="en-US" altLang="zh-CN" sz="900" dirty="0">
                          <a:solidFill>
                            <a:srgbClr val="000000"/>
                          </a:solidFill>
                          <a:latin typeface="微软雅黑" panose="020B0503020204020204" charset="-122"/>
                          <a:ea typeface="微软雅黑" panose="020B0503020204020204" charset="-122"/>
                          <a:cs typeface="HarmonyOS Sans SC" panose="00000500000000000000" charset="-122"/>
                          <a:sym typeface="+mn-ea"/>
                        </a:rPr>
                        <a:t>5GHz: Up to 2883Mbps (2T2R)</a:t>
                      </a:r>
                      <a:endParaRPr lang="zh-CN" altLang="en-US" sz="9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hMerge="1">
                  <a:tcPr marL="0" marR="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12700">
                      <a:solidFill>
                        <a:schemeClr val="tx1"/>
                      </a:solidFill>
                      <a:prstDash val="solid"/>
                    </a:lnT>
                    <a:lnB w="12700">
                      <a:solidFill>
                        <a:schemeClr val="tx1"/>
                      </a:solidFill>
                      <a:prstDash val="solid"/>
                    </a:lnB>
                    <a:lnTlToBr>
                      <a:noFill/>
                    </a:lnTlToBr>
                    <a:lnBlToTr>
                      <a:noFill/>
                    </a:lnBlToTr>
                    <a:solidFill>
                      <a:srgbClr val="FFFFFF"/>
                    </a:solidFill>
                  </a:tcPr>
                </a:tc>
                <a:tc hMerge="1">
                  <a:tcPr marL="0" marR="0" marT="0" marB="0" anchor="ctr">
                    <a:lnL w="6350" cap="flat" cmpd="sng">
                      <a:solidFill>
                        <a:srgbClr val="000000"/>
                      </a:solidFill>
                      <a:prstDash val="solid"/>
                      <a:headEnd type="none" w="med" len="med"/>
                      <a:tailEnd type="none" w="med" len="me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849630">
                <a:tc>
                  <a:txBody>
                    <a:bodyPr/>
                    <a:p>
                      <a:pPr marL="71755" algn="l">
                        <a:buNone/>
                      </a:pPr>
                      <a:r>
                        <a:rPr lang="en-US" altLang="zh-CN" sz="900" b="0">
                          <a:solidFill>
                            <a:srgbClr val="000000"/>
                          </a:solidFill>
                          <a:latin typeface="微软雅黑" panose="020B0503020204020204" charset="-122"/>
                          <a:ea typeface="微软雅黑" panose="020B0503020204020204" charset="-122"/>
                          <a:cs typeface="宋体" panose="02010600030101010101" pitchFamily="2" charset="-122"/>
                        </a:rPr>
                        <a:t>M</a:t>
                      </a:r>
                      <a:r>
                        <a:rPr lang="zh-CN" altLang="en-US" sz="900" b="0">
                          <a:solidFill>
                            <a:srgbClr val="000000"/>
                          </a:solidFill>
                          <a:latin typeface="微软雅黑" panose="020B0503020204020204" charset="-122"/>
                          <a:ea typeface="微软雅黑" panose="020B0503020204020204" charset="-122"/>
                          <a:cs typeface="宋体" panose="02010600030101010101" pitchFamily="2" charset="-122"/>
                        </a:rPr>
                        <a:t>odulat</a:t>
                      </a:r>
                      <a:r>
                        <a:rPr lang="en-US" altLang="zh-CN" sz="900" b="0">
                          <a:solidFill>
                            <a:srgbClr val="000000"/>
                          </a:solidFill>
                          <a:latin typeface="微软雅黑" panose="020B0503020204020204" charset="-122"/>
                          <a:ea typeface="微软雅黑" panose="020B0503020204020204" charset="-122"/>
                          <a:cs typeface="宋体" panose="02010600030101010101" pitchFamily="2" charset="-122"/>
                        </a:rPr>
                        <a:t>ion</a:t>
                      </a:r>
                      <a:endParaRPr lang="zh-CN" altLang="en-US" sz="900" b="0">
                        <a:solidFill>
                          <a:srgbClr val="000000"/>
                        </a:solidFill>
                        <a:latin typeface="微软雅黑" panose="020B0503020204020204" charset="-122"/>
                        <a:ea typeface="微软雅黑" panose="020B0503020204020204" charset="-122"/>
                        <a:cs typeface="宋体" panose="02010600030101010101" pitchFamily="2" charset="-122"/>
                      </a:endParaRPr>
                    </a:p>
                    <a:p>
                      <a:pPr indent="0" algn="l">
                        <a:buNone/>
                      </a:pPr>
                      <a:endParaRPr lang="zh-CN" altLang="en-US" sz="900" b="0">
                        <a:solidFill>
                          <a:srgbClr val="000000"/>
                        </a:solidFill>
                        <a:latin typeface="微软雅黑" panose="020B0503020204020204" charset="-122"/>
                        <a:ea typeface="微软雅黑" panose="020B0503020204020204" charset="-122"/>
                        <a:cs typeface="宋体" panose="02010600030101010101" pitchFamily="2" charset="-122"/>
                      </a:endParaRPr>
                    </a:p>
                  </a:txBody>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gridSpan="3">
                  <a:txBody>
                    <a:bodyPr/>
                    <a:p>
                      <a:pPr marL="133350" indent="0" algn="l">
                        <a:buNone/>
                      </a:pPr>
                      <a:r>
                        <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rPr>
                        <a:t>IEEE 802.11b:CCK, QPSK, BPSK</a:t>
                      </a:r>
                      <a:endPar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endParaRPr>
                    </a:p>
                    <a:p>
                      <a:pPr algn="l"/>
                      <a:r>
                        <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rPr>
                        <a:t>    IEEE 802.11g/a:OFDM</a:t>
                      </a:r>
                      <a:endPar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endParaRPr>
                    </a:p>
                    <a:p>
                      <a:pPr marL="133350" indent="0" algn="l">
                        <a:buNone/>
                      </a:pPr>
                      <a:r>
                        <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rPr>
                        <a:t>IEEE </a:t>
                      </a:r>
                      <a:r>
                        <a:rPr lang="en-US" altLang="zh-CN" sz="900" dirty="0">
                          <a:solidFill>
                            <a:srgbClr val="000000"/>
                          </a:solidFill>
                          <a:latin typeface="微软雅黑" panose="020B0503020204020204" charset="-122"/>
                          <a:ea typeface="微软雅黑" panose="020B0503020204020204" charset="-122"/>
                          <a:cs typeface="HarmonyOS Sans SC" panose="00000500000000000000" charset="-122"/>
                          <a:sym typeface="+mn-ea"/>
                        </a:rPr>
                        <a:t>802.</a:t>
                      </a:r>
                      <a:r>
                        <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rPr>
                        <a:t>11n:QPSK, BPSK, 16QAM, 64QAM</a:t>
                      </a:r>
                      <a:endPar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endParaRPr>
                    </a:p>
                    <a:p>
                      <a:pPr marL="133350" indent="0" algn="l">
                        <a:buNone/>
                      </a:pPr>
                      <a:r>
                        <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rPr>
                        <a:t>IEEE </a:t>
                      </a:r>
                      <a:r>
                        <a:rPr lang="en-US" altLang="zh-CN" sz="900" dirty="0">
                          <a:solidFill>
                            <a:srgbClr val="000000"/>
                          </a:solidFill>
                          <a:latin typeface="微软雅黑" panose="020B0503020204020204" charset="-122"/>
                          <a:ea typeface="微软雅黑" panose="020B0503020204020204" charset="-122"/>
                          <a:cs typeface="HarmonyOS Sans SC" panose="00000500000000000000" charset="-122"/>
                          <a:sym typeface="+mn-ea"/>
                        </a:rPr>
                        <a:t>802.</a:t>
                      </a:r>
                      <a:r>
                        <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rPr>
                        <a:t>11ac:BPSK, QPSK, 16QAM, 64QAM, 256QAM</a:t>
                      </a:r>
                      <a:endPar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endParaRPr>
                    </a:p>
                    <a:p>
                      <a:pPr marL="133350" indent="0" algn="l">
                        <a:buNone/>
                      </a:pPr>
                      <a:r>
                        <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sym typeface="+mn-ea"/>
                        </a:rPr>
                        <a:t>IEEE </a:t>
                      </a:r>
                      <a:r>
                        <a:rPr lang="en-US" altLang="zh-CN" sz="900" dirty="0">
                          <a:solidFill>
                            <a:srgbClr val="000000"/>
                          </a:solidFill>
                          <a:latin typeface="微软雅黑" panose="020B0503020204020204" charset="-122"/>
                          <a:ea typeface="微软雅黑" panose="020B0503020204020204" charset="-122"/>
                          <a:cs typeface="HarmonyOS Sans SC" panose="00000500000000000000" charset="-122"/>
                          <a:sym typeface="+mn-ea"/>
                        </a:rPr>
                        <a:t>802.</a:t>
                      </a:r>
                      <a:r>
                        <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sym typeface="+mn-ea"/>
                        </a:rPr>
                        <a:t>11ax:BPSK, QPSK, 16QAM, 64QAM, 256QAM, 1024QAM</a:t>
                      </a:r>
                      <a:endPar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sym typeface="+mn-ea"/>
                      </a:endParaRPr>
                    </a:p>
                    <a:p>
                      <a:pPr marL="133350" indent="0" algn="l">
                        <a:buNone/>
                      </a:pPr>
                      <a:r>
                        <a:rPr lang="en-US" altLang="zh-CN" sz="900" dirty="0">
                          <a:solidFill>
                            <a:srgbClr val="000000"/>
                          </a:solidFill>
                          <a:latin typeface="微软雅黑" panose="020B0503020204020204" charset="-122"/>
                          <a:ea typeface="微软雅黑" panose="020B0503020204020204" charset="-122"/>
                          <a:cs typeface="HarmonyOS Sans SC" panose="00000500000000000000" charset="-122"/>
                          <a:sym typeface="+mn-ea"/>
                        </a:rPr>
                        <a:t>IEEE 802.11be:BPSK, QPSK, 16QAM, 64QAM, 256QAM, 1024QAM, 4096QAM</a:t>
                      </a:r>
                      <a:endParaRPr lang="zh-CN" altLang="en-US" sz="9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hMerge="1">
                  <a:tcPr marL="0" marR="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12700">
                      <a:solidFill>
                        <a:schemeClr val="tx1"/>
                      </a:solidFill>
                      <a:prstDash val="solid"/>
                    </a:lnT>
                    <a:lnB w="12700">
                      <a:solidFill>
                        <a:schemeClr val="tx1"/>
                      </a:solidFill>
                      <a:prstDash val="solid"/>
                    </a:lnB>
                    <a:lnTlToBr>
                      <a:noFill/>
                    </a:lnTlToBr>
                    <a:lnBlToTr>
                      <a:noFill/>
                    </a:lnBlToTr>
                    <a:solidFill>
                      <a:srgbClr val="FFFFFF"/>
                    </a:solidFill>
                  </a:tcPr>
                </a:tc>
                <a:tc hMerge="1">
                  <a:tcPr marL="0" marR="0" marT="0" marB="0" anchor="ctr">
                    <a:lnL w="6350" cap="flat" cmpd="sng">
                      <a:solidFill>
                        <a:srgbClr val="000000"/>
                      </a:solidFill>
                      <a:prstDash val="solid"/>
                      <a:headEnd type="none" w="med" len="med"/>
                      <a:tailEnd type="none" w="med" len="me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1295">
                <a:tc rowSpan="17">
                  <a:txBody>
                    <a:bodyPr/>
                    <a:p>
                      <a:pPr indent="0" algn="ctr">
                        <a:buNone/>
                      </a:pPr>
                      <a:r>
                        <a:rPr lang="zh-CN" altLang="en-US" sz="800" b="0">
                          <a:solidFill>
                            <a:srgbClr val="000000"/>
                          </a:solidFill>
                          <a:latin typeface="微软雅黑" panose="020B0503020204020204" charset="-122"/>
                          <a:ea typeface="微软雅黑" panose="020B0503020204020204" charset="-122"/>
                          <a:cs typeface="微软雅黑" panose="020B0503020204020204" charset="-122"/>
                        </a:rPr>
                        <a:t>2.4G</a:t>
                      </a:r>
                      <a:endParaRPr lang="zh-CN" altLang="en-US" sz="800" b="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Mode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Rate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Power(dBm)</a:t>
                      </a:r>
                      <a:endParaRPr lang="en-US" altLang="zh-CN"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002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a:buNone/>
                      </a:pPr>
                      <a:r>
                        <a:rPr lang="en-US" altLang="zh-CN" sz="800" b="0">
                          <a:solidFill>
                            <a:srgbClr val="000000"/>
                          </a:solidFill>
                          <a:latin typeface="微软雅黑" panose="020B0503020204020204" charset="-122"/>
                          <a:ea typeface="微软雅黑" panose="020B0503020204020204" charset="-122"/>
                          <a:cs typeface="Calibri" panose="020F0502020204030204" pitchFamily="34" charset="0"/>
                        </a:rPr>
                        <a:t>802.11b</a:t>
                      </a:r>
                      <a:endParaRPr lang="en-US" altLang="zh-CN" sz="800" b="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a:solidFill>
                            <a:srgbClr val="000000"/>
                          </a:solidFill>
                          <a:latin typeface="微软雅黑" panose="020B0503020204020204" charset="-122"/>
                          <a:ea typeface="微软雅黑" panose="020B0503020204020204" charset="-122"/>
                          <a:cs typeface="Calibri" panose="020F0502020204030204" pitchFamily="34" charset="0"/>
                        </a:rPr>
                        <a:t>1M</a:t>
                      </a:r>
                      <a:endParaRPr lang="en-US" altLang="zh-CN" sz="800" b="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a:solidFill>
                            <a:srgbClr val="000000"/>
                          </a:solidFill>
                          <a:latin typeface="微软雅黑" panose="020B0503020204020204" charset="-122"/>
                          <a:ea typeface="微软雅黑" panose="020B0503020204020204" charset="-122"/>
                          <a:cs typeface="微软雅黑" panose="020B0503020204020204" charset="-122"/>
                        </a:rPr>
                        <a:t>23±2dBm</a:t>
                      </a:r>
                      <a:endParaRPr lang="en-US" altLang="zh-CN" sz="800" b="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447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11M</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2</a:t>
                      </a: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3</a:t>
                      </a: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±2dBm</a:t>
                      </a:r>
                      <a:endParaRPr lang="zh-CN" altLang="en-US"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83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802.11g</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6M</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2</a:t>
                      </a: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2</a:t>
                      </a: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±2dBm</a:t>
                      </a:r>
                      <a:endParaRPr lang="zh-CN" altLang="en-US"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83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rPr>
                        <a:t>54M</a:t>
                      </a:r>
                      <a:endPar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20±2dBm</a:t>
                      </a:r>
                      <a:endParaRPr lang="en-US" altLang="zh-CN"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83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a:buNone/>
                      </a:pPr>
                      <a:r>
                        <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sym typeface="+mn-ea"/>
                        </a:rPr>
                        <a:t>802.11n HT20</a:t>
                      </a:r>
                      <a:endPar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sym typeface="+mn-ea"/>
                        </a:rPr>
                        <a:t>MCS0</a:t>
                      </a:r>
                      <a:endPar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2</a:t>
                      </a:r>
                      <a:r>
                        <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1</a:t>
                      </a:r>
                      <a:r>
                        <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±2dBm</a:t>
                      </a:r>
                      <a:endPar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447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MCS7</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18</a:t>
                      </a: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.5</a:t>
                      </a: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±2dBm</a:t>
                      </a:r>
                      <a:endParaRPr lang="zh-CN" altLang="en-US"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2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marR="0" indent="0" algn="l" defTabSz="914400" rtl="0" eaLnBrk="1" fontAlgn="auto" latinLnBrk="0" hangingPunct="1">
                        <a:lnSpc>
                          <a:spcPct val="100000"/>
                        </a:lnSpc>
                        <a:spcBef>
                          <a:spcPts val="0"/>
                        </a:spcBef>
                        <a:spcAft>
                          <a:spcPts val="0"/>
                        </a:spcAft>
                        <a:buClrTx/>
                        <a:buSzTx/>
                        <a:buFontTx/>
                        <a:buNone/>
                        <a:defRPr/>
                      </a:pPr>
                      <a:r>
                        <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rPr>
                        <a:t>802.11n HT40</a:t>
                      </a:r>
                      <a:endPar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marR="0" indent="0" algn="l" defTabSz="914400" rtl="0" eaLnBrk="1" fontAlgn="auto" latinLnBrk="0" hangingPunct="1">
                        <a:lnSpc>
                          <a:spcPct val="100000"/>
                        </a:lnSpc>
                        <a:spcBef>
                          <a:spcPts val="0"/>
                        </a:spcBef>
                        <a:spcAft>
                          <a:spcPts val="0"/>
                        </a:spcAft>
                        <a:buClrTx/>
                        <a:buSzTx/>
                        <a:buFontTx/>
                        <a:buNone/>
                        <a:defRPr/>
                      </a:pPr>
                      <a:r>
                        <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rPr>
                        <a:t>MCS0</a:t>
                      </a:r>
                      <a:endPar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2</a:t>
                      </a:r>
                      <a:r>
                        <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1</a:t>
                      </a:r>
                      <a:r>
                        <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±2dBm</a:t>
                      </a:r>
                      <a:endPar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83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rPr>
                        <a:t>MCS7</a:t>
                      </a:r>
                      <a:endPar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18</a:t>
                      </a: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.5</a:t>
                      </a: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±2dBm</a:t>
                      </a:r>
                      <a:endParaRPr lang="zh-CN" altLang="en-US"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1526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802.11ax HE-SU20</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MCS0</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rPr>
                        <a:t>20.5±2dBm</a:t>
                      </a:r>
                      <a:endPar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2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MCS11</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rPr>
                        <a:t>17±2dBm</a:t>
                      </a:r>
                      <a:endPar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447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2700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802.11ax HE</a:t>
                      </a:r>
                      <a:r>
                        <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rPr>
                        <a:t>-</a:t>
                      </a: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SU40</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2700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MCS0</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rPr>
                        <a:t>20.5±2dBm</a:t>
                      </a:r>
                      <a:endPar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2034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a:buNone/>
                      </a:pPr>
                      <a:r>
                        <a:rPr lang="en-US" altLang="zh-CN" sz="800">
                          <a:latin typeface="微软雅黑" panose="020B0503020204020204" charset="-122"/>
                          <a:ea typeface="微软雅黑" panose="020B0503020204020204" charset="-122"/>
                        </a:rPr>
                        <a:t> </a:t>
                      </a:r>
                      <a:r>
                        <a:rPr lang="zh-CN" altLang="en-US" sz="800">
                          <a:latin typeface="微软雅黑" panose="020B0503020204020204" charset="-122"/>
                          <a:ea typeface="微软雅黑" panose="020B0503020204020204" charset="-122"/>
                        </a:rPr>
                        <a:t>MCS11</a:t>
                      </a:r>
                      <a:endParaRPr lang="zh-CN" altLang="en-US" sz="800">
                        <a:latin typeface="微软雅黑" panose="020B0503020204020204" charset="-122"/>
                        <a:ea typeface="微软雅黑" panose="020B0503020204020204" charset="-122"/>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rPr>
                        <a:t>17±2dBm</a:t>
                      </a:r>
                      <a:endPar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447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rowSpan="2">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802.11be EHT20</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MCS0</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rPr>
                        <a:t>20.5±2dBm</a:t>
                      </a:r>
                      <a:endPar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83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MCS13</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rPr>
                        <a:t>16±2dBm</a:t>
                      </a:r>
                      <a:endPar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83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rowSpan="2">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802.11be EHT40</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MCS0</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rPr>
                        <a:t>20.5±2dBm</a:t>
                      </a:r>
                      <a:endPar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83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MCS13</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rPr>
                        <a:t>16±2dBm</a:t>
                      </a:r>
                      <a:endPar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835">
                <a:tc rowSpan="15">
                  <a:txBody>
                    <a:bodyPr/>
                    <a:p>
                      <a:pPr indent="0" algn="ctr">
                        <a:buNone/>
                      </a:pPr>
                      <a:r>
                        <a:rPr lang="en-US" altLang="zh-CN" sz="800" b="0">
                          <a:solidFill>
                            <a:srgbClr val="000000"/>
                          </a:solidFill>
                          <a:latin typeface="微软雅黑" panose="020B0503020204020204" charset="-122"/>
                          <a:ea typeface="微软雅黑" panose="020B0503020204020204" charset="-122"/>
                          <a:cs typeface="微软雅黑" panose="020B0503020204020204" charset="-122"/>
                        </a:rPr>
                        <a:t>5</a:t>
                      </a:r>
                      <a:r>
                        <a:rPr lang="zh-CN" altLang="en-US" sz="800" b="0">
                          <a:solidFill>
                            <a:srgbClr val="000000"/>
                          </a:solidFill>
                          <a:latin typeface="微软雅黑" panose="020B0503020204020204" charset="-122"/>
                          <a:ea typeface="微软雅黑" panose="020B0503020204020204" charset="-122"/>
                          <a:cs typeface="微软雅黑" panose="020B0503020204020204" charset="-122"/>
                        </a:rPr>
                        <a:t>G</a:t>
                      </a:r>
                      <a:endParaRPr lang="en-US" altLang="zh-CN" sz="800" b="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28575">
                      <a:solidFill>
                        <a:schemeClr val="tx1"/>
                      </a:solidFill>
                      <a:prstDash val="solid"/>
                    </a:lnL>
                    <a:lnR w="12700">
                      <a:solidFill>
                        <a:schemeClr val="tx1"/>
                      </a:solidFill>
                      <a:prstDash val="solid"/>
                    </a:lnR>
                    <a:lnT w="12700">
                      <a:solidFill>
                        <a:schemeClr val="tx1"/>
                      </a:solidFill>
                      <a:prstDash val="solid"/>
                    </a:lnT>
                    <a:lnB w="28575">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Mode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Rate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Power(dBm)</a:t>
                      </a:r>
                      <a:endParaRPr lang="en-US" altLang="zh-CN"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03835">
                <a:tc vMerge="1">
                  <a:tcPr>
                    <a:lnL w="28575">
                      <a:solidFill>
                        <a:schemeClr val="tx1"/>
                      </a:solidFill>
                      <a:prstDash val="solid"/>
                    </a:lnL>
                    <a:lnR w="12700">
                      <a:solidFill>
                        <a:schemeClr val="tx1"/>
                      </a:solidFill>
                      <a:prstDash val="solid"/>
                    </a:lnR>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22±2dBm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4470">
                <a:tc vMerge="1">
                  <a:tcPr>
                    <a:lnL w="28575">
                      <a:solidFill>
                        <a:schemeClr val="tx1"/>
                      </a:solidFill>
                      <a:prstDash val="solid"/>
                    </a:lnL>
                    <a:lnR w="12700">
                      <a:solidFill>
                        <a:schemeClr val="tx1"/>
                      </a:solidFill>
                      <a:prstDash val="solid"/>
                    </a:lnR>
                  </a:tcPr>
                </a:tc>
                <a:tc vMerge="1">
                  <a:tcPr>
                    <a:lnL w="12700">
                      <a:solidFill>
                        <a:schemeClr val="tx1"/>
                      </a:solidFill>
                      <a:prstDash val="solid"/>
                    </a:lnL>
                    <a:lnR w="12700">
                      <a:solidFill>
                        <a:schemeClr val="tx1"/>
                      </a:solidFill>
                      <a:prstDash val="solid"/>
                    </a:lnR>
                    <a:lnB w="12700">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54M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20±2dBm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835">
                <a:tc vMerge="1">
                  <a:tcPr>
                    <a:lnL w="28575">
                      <a:solidFill>
                        <a:schemeClr val="tx1"/>
                      </a:solidFill>
                      <a:prstDash val="solid"/>
                    </a:lnL>
                    <a:lnR w="12700">
                      <a:solidFill>
                        <a:schemeClr val="tx1"/>
                      </a:solidFill>
                      <a:prstDash val="solid"/>
                    </a:lnR>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802.11n </a:t>
                      </a:r>
                      <a:r>
                        <a:rPr lang="en-US" altLang="zh-CN" sz="800" b="0" i="0">
                          <a:solidFill>
                            <a:srgbClr val="000000"/>
                          </a:solidFill>
                          <a:latin typeface="微软雅黑" panose="020B0503020204020204" charset="-122"/>
                          <a:ea typeface="微软雅黑" panose="020B0503020204020204" charset="-122"/>
                          <a:cs typeface="Calibri" panose="020F0502020204030204" pitchFamily="34" charset="0"/>
                        </a:rPr>
                        <a:t>HT20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21±2dBm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835">
                <a:tc vMerge="1">
                  <a:tcPr>
                    <a:lnL w="28575">
                      <a:solidFill>
                        <a:schemeClr val="tx1"/>
                      </a:solidFill>
                      <a:prstDash val="solid"/>
                    </a:lnL>
                    <a:lnR w="12700">
                      <a:solidFill>
                        <a:schemeClr val="tx1"/>
                      </a:solidFill>
                      <a:prstDash val="solid"/>
                    </a:lnR>
                  </a:tcPr>
                </a:tc>
                <a:tc vMerge="1">
                  <a:tcPr>
                    <a:lnL w="12700">
                      <a:solidFill>
                        <a:schemeClr val="tx1"/>
                      </a:solidFill>
                      <a:prstDash val="solid"/>
                    </a:lnL>
                    <a:lnR w="12700">
                      <a:solidFill>
                        <a:schemeClr val="tx1"/>
                      </a:solidFill>
                      <a:prstDash val="solid"/>
                    </a:lnR>
                    <a:lnB w="12700">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MCS7</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18.5±2dBm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835">
                <a:tc vMerge="1">
                  <a:tcPr>
                    <a:lnL w="28575">
                      <a:solidFill>
                        <a:schemeClr val="tx1"/>
                      </a:solidFill>
                      <a:prstDash val="solid"/>
                    </a:lnL>
                    <a:lnR w="12700">
                      <a:solidFill>
                        <a:schemeClr val="tx1"/>
                      </a:solidFill>
                      <a:prstDash val="solid"/>
                    </a:lnR>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802.11n HT40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21±2dBm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4470">
                <a:tc vMerge="1">
                  <a:tcPr>
                    <a:lnL w="28575">
                      <a:solidFill>
                        <a:schemeClr val="tx1"/>
                      </a:solidFill>
                      <a:prstDash val="solid"/>
                    </a:lnL>
                    <a:lnR w="12700">
                      <a:solidFill>
                        <a:schemeClr val="tx1"/>
                      </a:solidFill>
                      <a:prstDash val="solid"/>
                    </a:lnR>
                  </a:tcPr>
                </a:tc>
                <a:tc vMerge="1">
                  <a:tcPr>
                    <a:lnL w="12700">
                      <a:solidFill>
                        <a:schemeClr val="tx1"/>
                      </a:solidFill>
                      <a:prstDash val="solid"/>
                    </a:lnL>
                    <a:lnR w="12700">
                      <a:solidFill>
                        <a:schemeClr val="tx1"/>
                      </a:solidFill>
                      <a:prstDash val="solid"/>
                    </a:lnR>
                    <a:lnB w="12700">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MCS7</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18.5±2dBm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4470">
                <a:tc vMerge="1">
                  <a:tcPr>
                    <a:lnL w="28575">
                      <a:solidFill>
                        <a:schemeClr val="tx1"/>
                      </a:solidFill>
                      <a:prstDash val="solid"/>
                    </a:lnL>
                    <a:lnR w="12700">
                      <a:solidFill>
                        <a:schemeClr val="tx1"/>
                      </a:solidFill>
                      <a:prstDash val="solid"/>
                    </a:lnR>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20.5±2dBm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200">
                <a:tc vMerge="1">
                  <a:tcPr>
                    <a:lnL w="28575">
                      <a:solidFill>
                        <a:schemeClr val="tx1"/>
                      </a:solidFill>
                      <a:prstDash val="solid"/>
                    </a:lnL>
                    <a:lnR w="12700">
                      <a:solidFill>
                        <a:schemeClr val="tx1"/>
                      </a:solidFill>
                      <a:prstDash val="solid"/>
                    </a:lnR>
                  </a:tcPr>
                </a:tc>
                <a:tc vMerge="1">
                  <a:tcPr>
                    <a:lnL w="12700">
                      <a:solidFill>
                        <a:schemeClr val="tx1"/>
                      </a:solidFill>
                      <a:prstDash val="solid"/>
                    </a:lnL>
                    <a:lnR w="12700">
                      <a:solidFill>
                        <a:schemeClr val="tx1"/>
                      </a:solidFill>
                      <a:prstDash val="solid"/>
                    </a:lnR>
                    <a:lnB w="12700">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MCS8</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18±2dBm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835">
                <a:tc vMerge="1">
                  <a:tcPr>
                    <a:lnL w="28575">
                      <a:solidFill>
                        <a:schemeClr val="tx1"/>
                      </a:solidFill>
                      <a:prstDash val="solid"/>
                    </a:lnL>
                    <a:lnR w="12700">
                      <a:solidFill>
                        <a:schemeClr val="tx1"/>
                      </a:solidFill>
                      <a:prstDash val="solid"/>
                    </a:lnR>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20.5±2dBm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835">
                <a:tc vMerge="1">
                  <a:tcPr>
                    <a:lnL w="28575">
                      <a:solidFill>
                        <a:schemeClr val="tx1"/>
                      </a:solidFill>
                      <a:prstDash val="solid"/>
                    </a:lnL>
                    <a:lnR w="12700">
                      <a:solidFill>
                        <a:schemeClr val="tx1"/>
                      </a:solidFill>
                      <a:prstDash val="solid"/>
                    </a:lnR>
                  </a:tcPr>
                </a:tc>
                <a:tc vMerge="1">
                  <a:tcPr>
                    <a:lnL w="12700">
                      <a:solidFill>
                        <a:schemeClr val="tx1"/>
                      </a:solidFill>
                      <a:prstDash val="solid"/>
                    </a:lnL>
                    <a:lnR w="12700">
                      <a:solidFill>
                        <a:schemeClr val="tx1"/>
                      </a:solidFill>
                      <a:prstDash val="solid"/>
                    </a:lnR>
                    <a:lnB w="12700">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MCS9</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18±2dBm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4470">
                <a:tc vMerge="1">
                  <a:tcPr>
                    <a:lnL w="28575">
                      <a:solidFill>
                        <a:schemeClr val="tx1"/>
                      </a:solidFill>
                      <a:prstDash val="solid"/>
                    </a:lnL>
                    <a:lnR w="12700">
                      <a:solidFill>
                        <a:schemeClr val="tx1"/>
                      </a:solidFill>
                      <a:prstDash val="solid"/>
                    </a:lnR>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VHT80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20±2dBm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835">
                <a:tc vMerge="1">
                  <a:tcPr>
                    <a:lnL w="28575">
                      <a:solidFill>
                        <a:schemeClr val="tx1"/>
                      </a:solidFill>
                      <a:prstDash val="solid"/>
                    </a:lnL>
                    <a:lnR w="12700">
                      <a:solidFill>
                        <a:schemeClr val="tx1"/>
                      </a:solidFill>
                      <a:prstDash val="solid"/>
                    </a:lnR>
                    <a:lnB w="12700" cmpd="sng">
                      <a:solidFill>
                        <a:schemeClr val="tx1"/>
                      </a:solidFill>
                      <a:prstDash val="solid"/>
                    </a:lnB>
                  </a:tcPr>
                </a:tc>
                <a:tc vMerge="1">
                  <a:tcPr>
                    <a:lnL w="12700">
                      <a:solidFill>
                        <a:schemeClr val="tx1"/>
                      </a:solidFill>
                      <a:prstDash val="solid"/>
                    </a:lnL>
                    <a:lnR w="12700">
                      <a:solidFill>
                        <a:schemeClr val="tx1"/>
                      </a:solidFill>
                      <a:prstDash val="solid"/>
                    </a:lnR>
                    <a:lnB w="12700">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MCS9</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17.5±2dBm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835">
                <a:tc vMerge="1">
                  <a:tcPr>
                    <a:lnL w="28575">
                      <a:solidFill>
                        <a:schemeClr val="tx1"/>
                      </a:solidFill>
                      <a:prstDash val="solid"/>
                    </a:lnL>
                    <a:lnR w="12700">
                      <a:solidFill>
                        <a:scrgbClr r="0" g="0" b="0"/>
                      </a:solidFill>
                      <a:prstDash val="solid"/>
                    </a:lnR>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VHT160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cmpd="sng">
                      <a:solidFill>
                        <a:scrgbClr r="0" g="0" b="0"/>
                      </a:solidFill>
                    </a:lnT>
                    <a:lnB w="28575">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18.5±2dBm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835">
                <a:tc vMerge="1">
                  <a:tcPr>
                    <a:lnL w="28575">
                      <a:solidFill>
                        <a:schemeClr val="tx1"/>
                      </a:solidFill>
                      <a:prstDash val="solid"/>
                    </a:lnL>
                    <a:lnR w="12700">
                      <a:solidFill>
                        <a:scrgbClr r="0" g="0" b="0"/>
                      </a:solidFill>
                      <a:prstDash val="solid"/>
                    </a:lnR>
                    <a:lnB w="28575">
                      <a:solidFill>
                        <a:schemeClr val="tx1"/>
                      </a:solidFill>
                      <a:prstDash val="solid"/>
                    </a:lnB>
                  </a:tcPr>
                </a:tc>
                <a:tc vMerge="1">
                  <a:tcPr>
                    <a:lnL w="12700">
                      <a:solidFill>
                        <a:schemeClr val="tx1"/>
                      </a:solidFill>
                      <a:prstDash val="solid"/>
                    </a:lnL>
                    <a:lnR w="12700">
                      <a:solidFill>
                        <a:schemeClr val="tx1"/>
                      </a:solidFill>
                      <a:prstDash val="solid"/>
                    </a:lnR>
                    <a:lnB w="28575">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MCS9</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28575">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16±2dBm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28575">
                      <a:solidFill>
                        <a:schemeClr val="tx1"/>
                      </a:solidFill>
                      <a:prstDash val="solid"/>
                    </a:lnB>
                    <a:no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2059" name="组合 5130"/>
          <p:cNvGrpSpPr/>
          <p:nvPr/>
        </p:nvGrpSpPr>
        <p:grpSpPr>
          <a:xfrm>
            <a:off x="0" y="10382250"/>
            <a:ext cx="4740238" cy="309242"/>
            <a:chOff x="0" y="0"/>
            <a:chExt cx="7464" cy="488"/>
          </a:xfrm>
        </p:grpSpPr>
        <p:sp>
          <p:nvSpPr>
            <p:cNvPr id="2130" name="矩形 5131"/>
            <p:cNvSpPr/>
            <p:nvPr/>
          </p:nvSpPr>
          <p:spPr>
            <a:xfrm>
              <a:off x="3807" y="73"/>
              <a:ext cx="160" cy="340"/>
            </a:xfrm>
            <a:prstGeom prst="rect">
              <a:avLst/>
            </a:prstGeom>
            <a:solidFill>
              <a:srgbClr val="CC0000"/>
            </a:solidFill>
            <a:ln w="9525">
              <a:noFill/>
            </a:ln>
          </p:spPr>
          <p:txBody>
            <a:bodyPr wrap="none" lIns="90170" tIns="46990" rIns="90170" bIns="46990" anchor="ctr" anchorCtr="0"/>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sp>
          <p:nvSpPr>
            <p:cNvPr id="2131" name="TextBox 24"/>
            <p:cNvSpPr txBox="1"/>
            <p:nvPr/>
          </p:nvSpPr>
          <p:spPr>
            <a:xfrm>
              <a:off x="142" y="0"/>
              <a:ext cx="7322" cy="488"/>
            </a:xfrm>
            <a:prstGeom prst="rect">
              <a:avLst/>
            </a:prstGeom>
            <a:noFill/>
            <a:ln w="9525">
              <a:noFill/>
            </a:ln>
          </p:spPr>
          <p:txBody>
            <a:bodyPr wrap="none" lIns="90170" tIns="46990" rIns="90170" bIns="46990">
              <a:spAutoFit/>
            </a:bodyPr>
            <a:p>
              <a:pPr>
                <a:buFont typeface="Arial" panose="020B0604020202020204" pitchFamily="34" charset="0"/>
                <a:buNone/>
              </a:pPr>
              <a:r>
                <a:rPr lang="zh-CN" altLang="en-US" sz="1400" b="1" dirty="0">
                  <a:latin typeface="微软雅黑" panose="020B0503020204020204" charset="-122"/>
                  <a:ea typeface="微软雅黑" panose="020B0503020204020204" charset="-122"/>
                </a:rPr>
                <a:t>HUNAN FULLRIVER HIGH TECHNOLOGY CO.，LTD</a:t>
              </a:r>
              <a:endParaRPr lang="zh-CN" altLang="en-US" sz="1400" b="1" dirty="0">
                <a:latin typeface="微软雅黑" panose="020B0503020204020204" charset="-122"/>
                <a:ea typeface="微软雅黑" panose="020B0503020204020204" charset="-122"/>
              </a:endParaRPr>
            </a:p>
          </p:txBody>
        </p:sp>
        <p:sp>
          <p:nvSpPr>
            <p:cNvPr id="2132" name="矩形 5133"/>
            <p:cNvSpPr/>
            <p:nvPr/>
          </p:nvSpPr>
          <p:spPr>
            <a:xfrm>
              <a:off x="0" y="73"/>
              <a:ext cx="159" cy="340"/>
            </a:xfrm>
            <a:prstGeom prst="rect">
              <a:avLst/>
            </a:prstGeom>
            <a:solidFill>
              <a:srgbClr val="CC0000"/>
            </a:solidFill>
            <a:ln w="9525">
              <a:noFill/>
            </a:ln>
          </p:spPr>
          <p:txBody>
            <a:bodyPr/>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grpSp>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HarmonyOS Sans SC" panose="00000500000000000000" charset="-122"/>
                <a:ea typeface="HarmonyOS Sans SC" panose="00000500000000000000" charset="-122"/>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sp>
        <p:nvSpPr>
          <p:cNvPr id="4" name="对角圆角矩形 11"/>
          <p:cNvSpPr/>
          <p:nvPr>
            <p:custDataLst>
              <p:tags r:id="rId2"/>
            </p:custDataLst>
          </p:nvPr>
        </p:nvSpPr>
        <p:spPr>
          <a:xfrm>
            <a:off x="623570" y="93981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3"/>
            </p:custDataLst>
          </p:nvPr>
        </p:nvSpPr>
        <p:spPr>
          <a:xfrm>
            <a:off x="623570" y="950278"/>
            <a:ext cx="1581150" cy="352425"/>
          </a:xfrm>
          <a:prstGeom prst="rect">
            <a:avLst/>
          </a:prstGeom>
          <a:noFill/>
          <a:ln w="9525">
            <a:noFill/>
          </a:ln>
        </p:spPr>
        <p:txBody>
          <a:bodyPr wrap="none" anchor="t" anchorCtr="0">
            <a:spAutoFit/>
          </a:bodyPr>
          <a:p>
            <a:pPr algn="l">
              <a:buNone/>
            </a:pPr>
            <a:r>
              <a:rPr lang="en-US" sz="1700" b="1" dirty="0">
                <a:solidFill>
                  <a:schemeClr val="bg1"/>
                </a:solidFill>
                <a:latin typeface="微软雅黑" panose="020B0503020204020204" charset="-122"/>
                <a:ea typeface="微软雅黑" panose="020B0503020204020204" charset="-122"/>
                <a:cs typeface="微软雅黑" panose="020B0503020204020204" charset="-122"/>
              </a:rPr>
              <a:t>Specification</a:t>
            </a:r>
            <a:endParaRPr lang="en-US" sz="1700" b="1" dirty="0">
              <a:solidFill>
                <a:schemeClr val="bg1"/>
              </a:solidFill>
              <a:latin typeface="微软雅黑" panose="020B0503020204020204" charset="-122"/>
              <a:ea typeface="微软雅黑" panose="020B0503020204020204" charset="-122"/>
              <a:cs typeface="微软雅黑" panose="020B0503020204020204" charset="-122"/>
            </a:endParaRPr>
          </a:p>
        </p:txBody>
      </p:sp>
      <p:pic>
        <p:nvPicPr>
          <p:cNvPr id="2" name="Picture 21" descr="C:\Users\Administrator\Desktop\2.png"/>
          <p:cNvPicPr>
            <a:picLocks noChangeAspect="1"/>
          </p:cNvPicPr>
          <p:nvPr/>
        </p:nvPicPr>
        <p:blipFill>
          <a:blip r:embed="rId4"/>
          <a:stretch>
            <a:fillRect/>
          </a:stretch>
        </p:blipFill>
        <p:spPr>
          <a:xfrm>
            <a:off x="0" y="10274300"/>
            <a:ext cx="7199313" cy="419100"/>
          </a:xfrm>
          <a:prstGeom prst="rect">
            <a:avLst/>
          </a:prstGeom>
          <a:noFill/>
          <a:ln w="9525">
            <a:noFill/>
          </a:ln>
        </p:spPr>
      </p:pic>
      <p:sp>
        <p:nvSpPr>
          <p:cNvPr id="7" name="TextBox 24"/>
          <p:cNvSpPr txBox="1"/>
          <p:nvPr/>
        </p:nvSpPr>
        <p:spPr>
          <a:xfrm>
            <a:off x="284163" y="10323513"/>
            <a:ext cx="4652645" cy="306705"/>
          </a:xfrm>
          <a:prstGeom prst="rect">
            <a:avLst/>
          </a:prstGeom>
          <a:noFill/>
          <a:ln w="9525">
            <a:noFill/>
          </a:ln>
        </p:spPr>
        <p:txBody>
          <a:bodyPr wrap="none">
            <a:spAutoFit/>
          </a:bodyPr>
          <a:p>
            <a:pPr>
              <a:buNone/>
            </a:pPr>
            <a:r>
              <a:rPr lang="zh-CN" altLang="en-US" sz="1400" b="1" dirty="0">
                <a:solidFill>
                  <a:schemeClr val="bg1"/>
                </a:solidFill>
                <a:latin typeface="微软雅黑" panose="020B0503020204020204" charset="-122"/>
                <a:ea typeface="微软雅黑" panose="020B0503020204020204" charset="-122"/>
              </a:rPr>
              <a:t>HUNAN FULLRIVER HIGH TECHNOLOGY CO.，LTD</a:t>
            </a:r>
            <a:endParaRPr lang="zh-CN" altLang="en-US" sz="1400" b="1" dirty="0">
              <a:solidFill>
                <a:schemeClr val="bg1"/>
              </a:solidFill>
              <a:latin typeface="微软雅黑" panose="020B0503020204020204" charset="-122"/>
              <a:ea typeface="微软雅黑" panose="020B0503020204020204" charset="-122"/>
            </a:endParaRPr>
          </a:p>
        </p:txBody>
      </p:sp>
      <p:graphicFrame>
        <p:nvGraphicFramePr>
          <p:cNvPr id="5" name="表格 -1"/>
          <p:cNvGraphicFramePr/>
          <p:nvPr>
            <p:custDataLst>
              <p:tags r:id="rId5"/>
            </p:custDataLst>
          </p:nvPr>
        </p:nvGraphicFramePr>
        <p:xfrm>
          <a:off x="760095" y="1898333"/>
          <a:ext cx="6134100" cy="7047230"/>
        </p:xfrm>
        <a:graphic>
          <a:graphicData uri="http://schemas.openxmlformats.org/drawingml/2006/table">
            <a:tbl>
              <a:tblPr firstRow="1" bandRow="1">
                <a:tableStyleId>{5C22544A-7EE6-4342-B048-85BDC9FD1C3A}</a:tableStyleId>
              </a:tblPr>
              <a:tblGrid>
                <a:gridCol w="838200"/>
                <a:gridCol w="1518817"/>
                <a:gridCol w="1888490"/>
                <a:gridCol w="1888593"/>
              </a:tblGrid>
              <a:tr h="215900">
                <a:tc rowSpan="16">
                  <a:txBody>
                    <a:bodyPr/>
                    <a:p>
                      <a:pPr indent="0" algn="ctr">
                        <a:buNone/>
                      </a:pPr>
                      <a:endParaRPr lang="zh-CN" altLang="en-US" sz="800" b="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28575">
                      <a:solidFill>
                        <a:schemeClr val="tx1"/>
                      </a:solidFill>
                      <a:prstDash val="solid"/>
                    </a:lnL>
                    <a:lnR w="12700">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t>
                      </a:r>
                      <a:r>
                        <a:rPr lang="en-US" altLang="zh-CN" sz="800" b="0" i="0">
                          <a:solidFill>
                            <a:srgbClr val="000000"/>
                          </a:solidFill>
                          <a:latin typeface="微软雅黑" panose="020B0503020204020204" charset="-122"/>
                          <a:ea typeface="微软雅黑" panose="020B0503020204020204" charset="-122"/>
                        </a:rPr>
                        <a:t>ax HE-SU20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20.5±2dBm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17±2dBm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t>
                      </a:r>
                      <a:r>
                        <a:rPr lang="en-US" altLang="zh-CN" sz="800" b="0" i="0">
                          <a:solidFill>
                            <a:srgbClr val="000000"/>
                          </a:solidFill>
                          <a:latin typeface="微软雅黑" panose="020B0503020204020204" charset="-122"/>
                          <a:ea typeface="微软雅黑" panose="020B0503020204020204" charset="-122"/>
                        </a:rPr>
                        <a:t>ax HE-SU40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20.5±2dBm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17±2dBm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t>
                      </a:r>
                      <a:r>
                        <a:rPr lang="en-US" altLang="zh-CN" sz="800" b="0" i="0">
                          <a:solidFill>
                            <a:srgbClr val="000000"/>
                          </a:solidFill>
                          <a:latin typeface="微软雅黑" panose="020B0503020204020204" charset="-122"/>
                          <a:ea typeface="微软雅黑" panose="020B0503020204020204" charset="-122"/>
                        </a:rPr>
                        <a:t>ax HE-SU80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20±2dBm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16.5±2dBm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t>
                      </a:r>
                      <a:r>
                        <a:rPr lang="en-US" altLang="zh-CN" sz="800" b="0" i="0">
                          <a:solidFill>
                            <a:srgbClr val="000000"/>
                          </a:solidFill>
                          <a:latin typeface="微软雅黑" panose="020B0503020204020204" charset="-122"/>
                          <a:ea typeface="微软雅黑" panose="020B0503020204020204" charset="-122"/>
                        </a:rPr>
                        <a:t>ax HE-SU160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18.5±2dBm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15.5±2dBm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802.11be EHT20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20.5±2dBm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MCS13</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15.5±2dBm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802.11be EHT40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20.5±2dBm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535">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MCS13</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15.5±2dBm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802.11be EHT80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205±2dBm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MCS13</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802.11be EHT160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18.5±2dBm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MCS13</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13±2dBm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rowSpan="17">
                  <a:txBody>
                    <a:bodyPr/>
                    <a:p>
                      <a:pPr indent="0" algn="ctr">
                        <a:buNone/>
                      </a:pPr>
                      <a:r>
                        <a:rPr lang="zh-CN" altLang="en-US" sz="800" b="0">
                          <a:solidFill>
                            <a:srgbClr val="000000"/>
                          </a:solidFill>
                          <a:latin typeface="微软雅黑" panose="020B0503020204020204" charset="-122"/>
                          <a:ea typeface="微软雅黑" panose="020B0503020204020204" charset="-122"/>
                          <a:cs typeface="HarmonyOS Sans SC" panose="00000500000000000000" charset="-122"/>
                        </a:rPr>
                        <a:t>2.4G</a:t>
                      </a:r>
                      <a:endParaRPr lang="zh-CN" altLang="en-US" sz="800" b="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28575">
                      <a:solidFill>
                        <a:schemeClr val="tx1"/>
                      </a:solidFill>
                      <a:prstDash val="solid"/>
                    </a:lnL>
                    <a:lnR w="12700">
                      <a:solidFill>
                        <a:schemeClr val="tx1"/>
                      </a:solidFill>
                      <a:prstDash val="solid"/>
                    </a:lnR>
                    <a:lnT w="12700">
                      <a:solidFill>
                        <a:schemeClr val="tx1"/>
                      </a:solidFill>
                      <a:prstDash val="solid"/>
                    </a:lnT>
                    <a:lnB w="28575" cmpd="sng">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Mode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Rate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RX Sensitivity(dBm)</a:t>
                      </a:r>
                      <a:endParaRPr lang="en-US" altLang="zh-CN"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a:buNone/>
                      </a:pPr>
                      <a:r>
                        <a:rPr lang="en-US" altLang="zh-CN" sz="800" b="0">
                          <a:solidFill>
                            <a:srgbClr val="000000"/>
                          </a:solidFill>
                          <a:latin typeface="微软雅黑" panose="020B0503020204020204" charset="-122"/>
                          <a:ea typeface="微软雅黑" panose="020B0503020204020204" charset="-122"/>
                          <a:cs typeface="Calibri" panose="020F0502020204030204" pitchFamily="34" charset="0"/>
                        </a:rPr>
                        <a:t>802.11b</a:t>
                      </a:r>
                      <a:endParaRPr lang="en-US" altLang="zh-CN" sz="800" b="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a:solidFill>
                            <a:srgbClr val="000000"/>
                          </a:solidFill>
                          <a:latin typeface="微软雅黑" panose="020B0503020204020204" charset="-122"/>
                          <a:ea typeface="微软雅黑" panose="020B0503020204020204" charset="-122"/>
                          <a:cs typeface="Calibri" panose="020F0502020204030204" pitchFamily="34" charset="0"/>
                        </a:rPr>
                        <a:t>1M</a:t>
                      </a:r>
                      <a:endParaRPr lang="en-US" altLang="zh-CN" sz="800" b="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-97dBm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11M</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-89dBm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17589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802.11g</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6M</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-94dBm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rPr>
                        <a:t>54M</a:t>
                      </a:r>
                      <a:endPar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-76dBm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a:buNone/>
                      </a:pPr>
                      <a:r>
                        <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sym typeface="+mn-ea"/>
                        </a:rPr>
                        <a:t>802.11n HT20</a:t>
                      </a:r>
                      <a:endPar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sym typeface="+mn-ea"/>
                        </a:rPr>
                        <a:t>MCS0</a:t>
                      </a:r>
                      <a:endPar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-94dBm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MCS7</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-75dBm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marR="0" indent="0" algn="l" defTabSz="914400" rtl="0" eaLnBrk="1" fontAlgn="auto" latinLnBrk="0" hangingPunct="1">
                        <a:lnSpc>
                          <a:spcPct val="100000"/>
                        </a:lnSpc>
                        <a:spcBef>
                          <a:spcPts val="0"/>
                        </a:spcBef>
                        <a:spcAft>
                          <a:spcPts val="0"/>
                        </a:spcAft>
                        <a:buClrTx/>
                        <a:buSzTx/>
                        <a:buFontTx/>
                        <a:buNone/>
                        <a:defRPr/>
                      </a:pPr>
                      <a:r>
                        <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rPr>
                        <a:t>802.11n HT40</a:t>
                      </a:r>
                      <a:endPar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marR="0" indent="0" algn="l" defTabSz="914400" rtl="0" eaLnBrk="1" fontAlgn="auto" latinLnBrk="0" hangingPunct="1">
                        <a:lnSpc>
                          <a:spcPct val="100000"/>
                        </a:lnSpc>
                        <a:spcBef>
                          <a:spcPts val="0"/>
                        </a:spcBef>
                        <a:spcAft>
                          <a:spcPts val="0"/>
                        </a:spcAft>
                        <a:buClrTx/>
                        <a:buSzTx/>
                        <a:buFontTx/>
                        <a:buNone/>
                        <a:defRPr/>
                      </a:pPr>
                      <a:r>
                        <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rPr>
                        <a:t>MCS0</a:t>
                      </a:r>
                      <a:endPar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-91dBm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rPr>
                        <a:t>MCS7</a:t>
                      </a:r>
                      <a:endPar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-72dBm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802.11ax HE-SU20</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MCS0</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-94dBm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MCS11</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-65dBm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2700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802.11ax HE</a:t>
                      </a:r>
                      <a:r>
                        <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rPr>
                        <a:t>-</a:t>
                      </a: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SU40</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2700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MCS0</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-92dBm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53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a:buNone/>
                      </a:pPr>
                      <a:r>
                        <a:rPr lang="en-US" altLang="zh-CN" sz="800">
                          <a:latin typeface="微软雅黑" panose="020B0503020204020204" charset="-122"/>
                          <a:ea typeface="微软雅黑" panose="020B0503020204020204" charset="-122"/>
                        </a:rPr>
                        <a:t> </a:t>
                      </a:r>
                      <a:r>
                        <a:rPr lang="zh-CN" altLang="en-US" sz="800">
                          <a:latin typeface="微软雅黑" panose="020B0503020204020204" charset="-122"/>
                          <a:ea typeface="微软雅黑" panose="020B0503020204020204" charset="-122"/>
                        </a:rPr>
                        <a:t>MCS11</a:t>
                      </a:r>
                      <a:endParaRPr lang="zh-CN" altLang="en-US" sz="800">
                        <a:latin typeface="微软雅黑" panose="020B0503020204020204" charset="-122"/>
                        <a:ea typeface="微软雅黑" panose="020B0503020204020204" charset="-122"/>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-61dBm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a:lnL w="28575">
                      <a:solidFill>
                        <a:schemeClr val="tx1"/>
                      </a:solidFill>
                      <a:prstDash val="solid"/>
                    </a:lnL>
                    <a:lnR w="12700" cmpd="sng">
                      <a:solidFill>
                        <a:schemeClr val="tx1"/>
                      </a:solidFill>
                      <a:prstDash val="solid"/>
                    </a:lnR>
                  </a:tcPr>
                </a:tc>
                <a:tc rowSpan="2">
                  <a:txBody>
                    <a:bodyPr/>
                    <a:p>
                      <a:pPr marL="133350" algn="l">
                        <a:buClrTx/>
                        <a:buSzTx/>
                        <a:buFontTx/>
                        <a:buNone/>
                      </a:pPr>
                      <a:r>
                        <a:rPr lang="en-US" altLang="zh-CN" sz="800" b="0" dirty="0" smtClean="0">
                          <a:solidFill>
                            <a:srgbClr val="000000"/>
                          </a:solidFill>
                          <a:latin typeface="微软雅黑" panose="020B0503020204020204" charset="-122"/>
                          <a:ea typeface="微软雅黑" panose="020B0503020204020204" charset="-122"/>
                          <a:cs typeface="HarmonyOS Sans SC" panose="00000500000000000000" charset="-122"/>
                        </a:rPr>
                        <a:t>802.11be EHT20</a:t>
                      </a:r>
                      <a:endParaRPr lang="en-US" altLang="zh-CN" sz="800" b="0" dirty="0" smtClean="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algn="l">
                        <a:buClrTx/>
                        <a:buSzTx/>
                        <a:buFontTx/>
                        <a:buNone/>
                      </a:pPr>
                      <a:r>
                        <a:rPr lang="en-US" altLang="zh-CN" sz="800" b="0" dirty="0" smtClean="0">
                          <a:solidFill>
                            <a:srgbClr val="000000"/>
                          </a:solidFill>
                          <a:latin typeface="微软雅黑" panose="020B0503020204020204" charset="-122"/>
                          <a:ea typeface="微软雅黑" panose="020B0503020204020204" charset="-122"/>
                          <a:cs typeface="HarmonyOS Sans SC" panose="00000500000000000000" charset="-122"/>
                        </a:rPr>
                        <a:t>MCS0</a:t>
                      </a:r>
                      <a:endParaRPr lang="en-US" altLang="zh-CN" sz="800" b="0" dirty="0" smtClean="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-94dBm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a:solidFill>
                        <a:schemeClr val="tx1"/>
                      </a:solidFill>
                      <a:prstDash val="solid"/>
                    </a:lnL>
                    <a:lnR w="12700" cmpd="sng">
                      <a:solidFill>
                        <a:schemeClr val="tx1"/>
                      </a:solidFill>
                      <a:prstDash val="solid"/>
                    </a:lnR>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algn="l">
                        <a:buClrTx/>
                        <a:buSzTx/>
                        <a:buFontTx/>
                        <a:buNone/>
                      </a:pPr>
                      <a:r>
                        <a:rPr lang="en-US" altLang="zh-CN" sz="800" b="0" dirty="0" smtClean="0">
                          <a:solidFill>
                            <a:srgbClr val="000000"/>
                          </a:solidFill>
                          <a:latin typeface="微软雅黑" panose="020B0503020204020204" charset="-122"/>
                          <a:ea typeface="微软雅黑" panose="020B0503020204020204" charset="-122"/>
                          <a:cs typeface="HarmonyOS Sans SC" panose="00000500000000000000" charset="-122"/>
                        </a:rPr>
                        <a:t>MCS13</a:t>
                      </a:r>
                      <a:endParaRPr lang="en-US" altLang="zh-CN" sz="800" b="0" dirty="0" smtClean="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-58dBm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5900">
                <a:tc vMerge="1">
                  <a:tcPr>
                    <a:lnL w="28575">
                      <a:solidFill>
                        <a:schemeClr val="tx1"/>
                      </a:solidFill>
                      <a:prstDash val="solid"/>
                    </a:lnL>
                    <a:lnR w="12700" cmpd="sng">
                      <a:solidFill>
                        <a:schemeClr val="tx1"/>
                      </a:solidFill>
                      <a:prstDash val="solid"/>
                    </a:lnR>
                  </a:tcPr>
                </a:tc>
                <a:tc rowSpan="2">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802.11be EHT40</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cmpd="sng">
                      <a:solidFill>
                        <a:schemeClr val="tx1"/>
                      </a:solidFill>
                      <a:prstDash val="solid"/>
                    </a:lnL>
                    <a:lnR w="12700" cmpd="sng">
                      <a:solidFill>
                        <a:schemeClr val="tx1"/>
                      </a:solidFill>
                      <a:prstDash val="solid"/>
                    </a:lnR>
                    <a:lnT w="12700" cmpd="sng">
                      <a:solidFill>
                        <a:schemeClr val="tx1"/>
                      </a:solidFill>
                      <a:prstDash val="solid"/>
                    </a:lnT>
                    <a:lnB w="28575" cmpd="sng">
                      <a:solidFill>
                        <a:schemeClr val="tx1"/>
                      </a:solidFill>
                      <a:prstDash val="solid"/>
                    </a:lnB>
                    <a:no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MCS0</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-91dBm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a:solidFill>
                        <a:schemeClr val="tx1"/>
                      </a:solidFill>
                      <a:prstDash val="solid"/>
                    </a:lnL>
                    <a:lnR w="12700" cmpd="sng">
                      <a:solidFill>
                        <a:schemeClr val="tx1"/>
                      </a:solidFill>
                      <a:prstDash val="solid"/>
                    </a:lnR>
                    <a:lnB w="28575" cmpd="sng">
                      <a:solidFill>
                        <a:schemeClr val="tx1"/>
                      </a:solidFill>
                      <a:prstDash val="solid"/>
                    </a:lnB>
                  </a:tcPr>
                </a:tc>
                <a:tc vMerge="1">
                  <a:tcPr>
                    <a:lnL w="12700" cmpd="sng">
                      <a:solidFill>
                        <a:schemeClr val="tx1"/>
                      </a:solidFill>
                      <a:prstDash val="solid"/>
                    </a:lnL>
                    <a:lnR w="12700" cmpd="sng">
                      <a:solidFill>
                        <a:schemeClr val="tx1"/>
                      </a:solidFill>
                      <a:prstDash val="solid"/>
                    </a:lnR>
                    <a:lnB w="28575" cmpd="sng">
                      <a:solidFill>
                        <a:schemeClr val="tx1"/>
                      </a:solidFill>
                      <a:prstDash val="solid"/>
                    </a:lnB>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MCS13</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cmpd="sng">
                      <a:solidFill>
                        <a:schemeClr val="tx1"/>
                      </a:solidFill>
                      <a:prstDash val="solid"/>
                    </a:lnL>
                    <a:lnR w="12700" cmpd="sng">
                      <a:solidFill>
                        <a:schemeClr val="tx1"/>
                      </a:solidFill>
                      <a:prstDash val="solid"/>
                    </a:lnR>
                    <a:lnT w="12700" cmpd="sng">
                      <a:solidFill>
                        <a:schemeClr val="tx1"/>
                      </a:solidFill>
                      <a:prstDash val="solid"/>
                    </a:lnT>
                    <a:lnB w="28575"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-56dBm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28575" cmpd="sng">
                      <a:solidFill>
                        <a:schemeClr val="tx1"/>
                      </a:solidFill>
                      <a:prstDash val="solid"/>
                    </a:lnB>
                    <a:no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2059" name="组合 5130"/>
          <p:cNvGrpSpPr/>
          <p:nvPr/>
        </p:nvGrpSpPr>
        <p:grpSpPr>
          <a:xfrm>
            <a:off x="0" y="10382250"/>
            <a:ext cx="4740238" cy="309242"/>
            <a:chOff x="0" y="0"/>
            <a:chExt cx="7464" cy="488"/>
          </a:xfrm>
        </p:grpSpPr>
        <p:sp>
          <p:nvSpPr>
            <p:cNvPr id="2130" name="矩形 5131"/>
            <p:cNvSpPr/>
            <p:nvPr/>
          </p:nvSpPr>
          <p:spPr>
            <a:xfrm>
              <a:off x="3807" y="73"/>
              <a:ext cx="160" cy="340"/>
            </a:xfrm>
            <a:prstGeom prst="rect">
              <a:avLst/>
            </a:prstGeom>
            <a:solidFill>
              <a:srgbClr val="CC0000"/>
            </a:solidFill>
            <a:ln w="9525">
              <a:noFill/>
            </a:ln>
          </p:spPr>
          <p:txBody>
            <a:bodyPr wrap="none" lIns="90170" tIns="46990" rIns="90170" bIns="46990" anchor="ctr" anchorCtr="0"/>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sp>
          <p:nvSpPr>
            <p:cNvPr id="2131" name="TextBox 24"/>
            <p:cNvSpPr txBox="1"/>
            <p:nvPr/>
          </p:nvSpPr>
          <p:spPr>
            <a:xfrm>
              <a:off x="142" y="0"/>
              <a:ext cx="7322" cy="488"/>
            </a:xfrm>
            <a:prstGeom prst="rect">
              <a:avLst/>
            </a:prstGeom>
            <a:noFill/>
            <a:ln w="9525">
              <a:noFill/>
            </a:ln>
          </p:spPr>
          <p:txBody>
            <a:bodyPr wrap="none" lIns="90170" tIns="46990" rIns="90170" bIns="46990">
              <a:spAutoFit/>
            </a:bodyPr>
            <a:p>
              <a:pPr>
                <a:buFont typeface="Arial" panose="020B0604020202020204" pitchFamily="34" charset="0"/>
                <a:buNone/>
              </a:pPr>
              <a:r>
                <a:rPr lang="zh-CN" altLang="en-US" sz="1400" b="1" dirty="0">
                  <a:latin typeface="微软雅黑" panose="020B0503020204020204" charset="-122"/>
                  <a:ea typeface="微软雅黑" panose="020B0503020204020204" charset="-122"/>
                </a:rPr>
                <a:t>HUNAN FULLRIVER HIGH TECHNOLOGY CO.，LTD</a:t>
              </a:r>
              <a:endParaRPr lang="zh-CN" altLang="en-US" sz="1400" b="1" dirty="0">
                <a:latin typeface="微软雅黑" panose="020B0503020204020204" charset="-122"/>
                <a:ea typeface="微软雅黑" panose="020B0503020204020204" charset="-122"/>
              </a:endParaRPr>
            </a:p>
          </p:txBody>
        </p:sp>
        <p:sp>
          <p:nvSpPr>
            <p:cNvPr id="2132" name="矩形 5133"/>
            <p:cNvSpPr/>
            <p:nvPr/>
          </p:nvSpPr>
          <p:spPr>
            <a:xfrm>
              <a:off x="0" y="73"/>
              <a:ext cx="159" cy="340"/>
            </a:xfrm>
            <a:prstGeom prst="rect">
              <a:avLst/>
            </a:prstGeom>
            <a:solidFill>
              <a:srgbClr val="CC0000"/>
            </a:solidFill>
            <a:ln w="9525">
              <a:noFill/>
            </a:ln>
          </p:spPr>
          <p:txBody>
            <a:bodyPr/>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grpSp>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sp>
        <p:nvSpPr>
          <p:cNvPr id="4" name="对角圆角矩形 11"/>
          <p:cNvSpPr/>
          <p:nvPr>
            <p:custDataLst>
              <p:tags r:id="rId2"/>
            </p:custDataLst>
          </p:nvPr>
        </p:nvSpPr>
        <p:spPr>
          <a:xfrm>
            <a:off x="623570" y="93981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3"/>
            </p:custDataLst>
          </p:nvPr>
        </p:nvSpPr>
        <p:spPr>
          <a:xfrm>
            <a:off x="623570" y="950278"/>
            <a:ext cx="1581150" cy="352425"/>
          </a:xfrm>
          <a:prstGeom prst="rect">
            <a:avLst/>
          </a:prstGeom>
          <a:noFill/>
          <a:ln w="9525">
            <a:noFill/>
          </a:ln>
        </p:spPr>
        <p:txBody>
          <a:bodyPr wrap="none" anchor="t" anchorCtr="0">
            <a:spAutoFit/>
          </a:bodyPr>
          <a:p>
            <a:pPr algn="l">
              <a:buNone/>
            </a:pPr>
            <a:r>
              <a:rPr lang="en-US" sz="1700" b="1" dirty="0">
                <a:solidFill>
                  <a:schemeClr val="bg1"/>
                </a:solidFill>
                <a:latin typeface="微软雅黑" panose="020B0503020204020204" charset="-122"/>
                <a:ea typeface="微软雅黑" panose="020B0503020204020204" charset="-122"/>
                <a:cs typeface="微软雅黑" panose="020B0503020204020204" charset="-122"/>
              </a:rPr>
              <a:t>Specification</a:t>
            </a:r>
            <a:endParaRPr lang="en-US" sz="1700" b="1" dirty="0">
              <a:solidFill>
                <a:schemeClr val="bg1"/>
              </a:solidFill>
              <a:latin typeface="微软雅黑" panose="020B0503020204020204" charset="-122"/>
              <a:ea typeface="微软雅黑" panose="020B0503020204020204" charset="-122"/>
              <a:cs typeface="微软雅黑" panose="020B0503020204020204" charset="-122"/>
            </a:endParaRPr>
          </a:p>
        </p:txBody>
      </p:sp>
      <p:pic>
        <p:nvPicPr>
          <p:cNvPr id="2" name="Picture 21" descr="C:\Users\Administrator\Desktop\2.png"/>
          <p:cNvPicPr>
            <a:picLocks noChangeAspect="1"/>
          </p:cNvPicPr>
          <p:nvPr/>
        </p:nvPicPr>
        <p:blipFill>
          <a:blip r:embed="rId4"/>
          <a:stretch>
            <a:fillRect/>
          </a:stretch>
        </p:blipFill>
        <p:spPr>
          <a:xfrm>
            <a:off x="0" y="10274300"/>
            <a:ext cx="7199313" cy="419100"/>
          </a:xfrm>
          <a:prstGeom prst="rect">
            <a:avLst/>
          </a:prstGeom>
          <a:noFill/>
          <a:ln w="9525">
            <a:noFill/>
          </a:ln>
        </p:spPr>
      </p:pic>
      <p:sp>
        <p:nvSpPr>
          <p:cNvPr id="7" name="TextBox 24"/>
          <p:cNvSpPr txBox="1"/>
          <p:nvPr/>
        </p:nvSpPr>
        <p:spPr>
          <a:xfrm>
            <a:off x="284163" y="10323513"/>
            <a:ext cx="4652645" cy="306705"/>
          </a:xfrm>
          <a:prstGeom prst="rect">
            <a:avLst/>
          </a:prstGeom>
          <a:noFill/>
          <a:ln w="9525">
            <a:noFill/>
          </a:ln>
        </p:spPr>
        <p:txBody>
          <a:bodyPr wrap="none">
            <a:spAutoFit/>
          </a:bodyPr>
          <a:p>
            <a:pPr>
              <a:buNone/>
            </a:pPr>
            <a:r>
              <a:rPr lang="zh-CN" altLang="en-US" sz="1400" b="1" dirty="0">
                <a:solidFill>
                  <a:schemeClr val="bg1"/>
                </a:solidFill>
                <a:latin typeface="微软雅黑" panose="020B0503020204020204" charset="-122"/>
                <a:ea typeface="微软雅黑" panose="020B0503020204020204" charset="-122"/>
              </a:rPr>
              <a:t>HUNAN FULLRIVER HIGH TECHNOLOGY CO.，LTD</a:t>
            </a:r>
            <a:endParaRPr lang="zh-CN" altLang="en-US" sz="1400" b="1" dirty="0">
              <a:solidFill>
                <a:schemeClr val="bg1"/>
              </a:solidFill>
              <a:latin typeface="微软雅黑" panose="020B0503020204020204" charset="-122"/>
              <a:ea typeface="微软雅黑" panose="020B0503020204020204" charset="-122"/>
            </a:endParaRPr>
          </a:p>
        </p:txBody>
      </p:sp>
      <p:graphicFrame>
        <p:nvGraphicFramePr>
          <p:cNvPr id="3" name="表格 -1"/>
          <p:cNvGraphicFramePr/>
          <p:nvPr>
            <p:custDataLst>
              <p:tags r:id="rId5"/>
            </p:custDataLst>
          </p:nvPr>
        </p:nvGraphicFramePr>
        <p:xfrm>
          <a:off x="760095" y="1898333"/>
          <a:ext cx="6134100" cy="6614795"/>
        </p:xfrm>
        <a:graphic>
          <a:graphicData uri="http://schemas.openxmlformats.org/drawingml/2006/table">
            <a:tbl>
              <a:tblPr firstRow="1" bandRow="1">
                <a:tableStyleId>{5C22544A-7EE6-4342-B048-85BDC9FD1C3A}</a:tableStyleId>
              </a:tblPr>
              <a:tblGrid>
                <a:gridCol w="838200"/>
                <a:gridCol w="1518817"/>
                <a:gridCol w="1888490"/>
                <a:gridCol w="1888593"/>
              </a:tblGrid>
              <a:tr h="215900">
                <a:tc rowSpan="31">
                  <a:txBody>
                    <a:bodyPr/>
                    <a:p>
                      <a:pPr indent="0" algn="ctr">
                        <a:buNone/>
                      </a:pPr>
                      <a:r>
                        <a:rPr lang="en-US" altLang="zh-CN" sz="800" b="0">
                          <a:solidFill>
                            <a:srgbClr val="000000"/>
                          </a:solidFill>
                          <a:latin typeface="微软雅黑" panose="020B0503020204020204" charset="-122"/>
                          <a:ea typeface="微软雅黑" panose="020B0503020204020204" charset="-122"/>
                          <a:cs typeface="HarmonyOS Sans SC" panose="00000500000000000000" charset="-122"/>
                        </a:rPr>
                        <a:t>5</a:t>
                      </a:r>
                      <a:r>
                        <a:rPr lang="zh-CN" altLang="en-US" sz="800" b="0">
                          <a:solidFill>
                            <a:srgbClr val="000000"/>
                          </a:solidFill>
                          <a:latin typeface="微软雅黑" panose="020B0503020204020204" charset="-122"/>
                          <a:ea typeface="微软雅黑" panose="020B0503020204020204" charset="-122"/>
                          <a:cs typeface="HarmonyOS Sans SC" panose="00000500000000000000" charset="-122"/>
                        </a:rPr>
                        <a:t>G</a:t>
                      </a:r>
                      <a:endParaRPr lang="zh-CN" altLang="en-US" sz="800" b="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28575">
                      <a:solidFill>
                        <a:schemeClr val="tx1"/>
                      </a:solidFill>
                      <a:prstDash val="solid"/>
                    </a:lnL>
                    <a:lnR w="12700">
                      <a:solidFill>
                        <a:schemeClr val="tx1"/>
                      </a:solidFill>
                      <a:prstDash val="solid"/>
                    </a:lnR>
                    <a:lnT w="28575">
                      <a:solidFill>
                        <a:schemeClr val="tx1"/>
                      </a:solidFill>
                      <a:prstDash val="solid"/>
                    </a:lnT>
                    <a:lnB w="28575" cmpd="sng">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Mode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Rate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RX Sensitivity(dBm)</a:t>
                      </a:r>
                      <a:endParaRPr lang="en-US" altLang="zh-CN"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-94dBm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54M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-76dBm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802.11n </a:t>
                      </a:r>
                      <a:r>
                        <a:rPr lang="en-US" altLang="zh-CN" sz="800" b="0" i="0">
                          <a:solidFill>
                            <a:srgbClr val="000000"/>
                          </a:solidFill>
                          <a:latin typeface="微软雅黑" panose="020B0503020204020204" charset="-122"/>
                          <a:ea typeface="微软雅黑" panose="020B0503020204020204" charset="-122"/>
                          <a:cs typeface="Calibri" panose="020F0502020204030204" pitchFamily="34" charset="0"/>
                        </a:rPr>
                        <a:t>HT20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-93dBm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MCS7</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-69dBm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802.11n HT40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-90dBm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MCS7</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-67dBm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-93dBm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MCS8</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-69dBm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-90dBm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MCS9</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-66dBm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535">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VHT80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-87dBm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MCS9</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-61dBm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VHT160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-84dBm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MCS9</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-58dBm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802.11ax HE-SU20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cmpd="sng">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-93dBm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17526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-64dBm</a:t>
                      </a:r>
                      <a:endParaRPr lang="en-US" altLang="zh-CN" sz="800" b="0" i="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802.11ax HE-SU40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-91dBm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-61dBm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802.11ax HE-SU80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-88dBm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-58dBm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802.11ax HE-SU160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-85dBm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-55dBm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802.11be EHT20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-93dBm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MCS13</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-57dBm</a:t>
                      </a:r>
                      <a:endParaRPr lang="en-US" altLang="zh-CN" sz="800" b="0" i="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802.11be EHT40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-91dBm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MCS13</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-54.5dBm</a:t>
                      </a:r>
                      <a:endParaRPr lang="en-US" altLang="zh-CN" sz="800" b="0" i="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802.11be EHT80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-88dBm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535">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MCS13</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-51.5dBm</a:t>
                      </a:r>
                      <a:endParaRPr lang="en-US" altLang="zh-CN" sz="800" b="0" i="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59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802.11be EHT160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28575"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-85dBm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28575"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28575"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MCS13</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28575"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-48.5dBm</a:t>
                      </a:r>
                      <a:endParaRPr lang="en-US" altLang="zh-CN" sz="800" b="0" i="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28575" cmpd="sng">
                      <a:solidFill>
                        <a:schemeClr val="tx1"/>
                      </a:solidFill>
                      <a:prstDash val="solid"/>
                    </a:lnB>
                    <a:noFill/>
                  </a:tcPr>
                </a:tc>
              </a:tr>
            </a:tbl>
          </a:graphicData>
        </a:graphic>
      </p:graphicFrame>
    </p:spTree>
  </p:cSld>
  <p:clrMapOvr>
    <a:masterClrMapping/>
  </p:clrMapOvr>
</p:sld>
</file>

<file path=ppt/tags/tag1.xml><?xml version="1.0" encoding="utf-8"?>
<p:tagLst xmlns:p="http://schemas.openxmlformats.org/presentationml/2006/main">
  <p:tag name="KSO_WM_DIAGRAM_VIRTUALLY_FRAME" val="{&quot;height&quot;:493.5489763779527,&quot;left&quot;:47.8,&quot;top&quot;:311.30102362204724,&quot;width&quot;:522.85}"/>
</p:tagLst>
</file>

<file path=ppt/tags/tag10.xml><?xml version="1.0" encoding="utf-8"?>
<p:tagLst xmlns:p="http://schemas.openxmlformats.org/presentationml/2006/main">
  <p:tag name="TABLE_ENDDRAG_ORIGIN_RECT" val="474*603"/>
  <p:tag name="TABLE_ENDDRAG_RECT" val="59*131*474*603"/>
</p:tagLst>
</file>

<file path=ppt/tags/tag11.xml><?xml version="1.0" encoding="utf-8"?>
<p:tagLst xmlns:p="http://schemas.openxmlformats.org/presentationml/2006/main">
  <p:tag name="KSO_WM_DIAGRAM_VIRTUALLY_FRAME" val="{&quot;height&quot;:324.0489763779527,&quot;left&quot;:47.8,&quot;top&quot;:311.30102362204724,&quot;width&quot;:522.85}"/>
</p:tagLst>
</file>

<file path=ppt/tags/tag12.xml><?xml version="1.0" encoding="utf-8"?>
<p:tagLst xmlns:p="http://schemas.openxmlformats.org/presentationml/2006/main">
  <p:tag name="KSO_WM_DIAGRAM_VIRTUALLY_FRAME" val="{&quot;height&quot;:324.0489763779527,&quot;left&quot;:47.8,&quot;top&quot;:311.30102362204724,&quot;width&quot;:522.85}"/>
</p:tagLst>
</file>

<file path=ppt/tags/tag13.xml><?xml version="1.0" encoding="utf-8"?>
<p:tagLst xmlns:p="http://schemas.openxmlformats.org/presentationml/2006/main">
  <p:tag name="KSO_WM_UNIT_TABLE_BEAUTIFY" val="smartTable{3a27f595-f180-41b0-8e6d-a714af946372}"/>
  <p:tag name="TABLE_ENDDRAG_ORIGIN_RECT" val="494*654"/>
  <p:tag name="TABLE_ENDDRAG_RECT" val="59*117*494*654"/>
</p:tagLst>
</file>

<file path=ppt/tags/tag14.xml><?xml version="1.0" encoding="utf-8"?>
<p:tagLst xmlns:p="http://schemas.openxmlformats.org/presentationml/2006/main">
  <p:tag name="KSO_WM_DIAGRAM_VIRTUALLY_FRAME" val="{&quot;height&quot;:324.0489763779527,&quot;left&quot;:47.8,&quot;top&quot;:311.30102362204724,&quot;width&quot;:522.85}"/>
</p:tagLst>
</file>

<file path=ppt/tags/tag15.xml><?xml version="1.0" encoding="utf-8"?>
<p:tagLst xmlns:p="http://schemas.openxmlformats.org/presentationml/2006/main">
  <p:tag name="KSO_WM_DIAGRAM_VIRTUALLY_FRAME" val="{&quot;height&quot;:324.0489763779527,&quot;left&quot;:47.8,&quot;top&quot;:311.30102362204724,&quot;width&quot;:522.85}"/>
</p:tagLst>
</file>

<file path=ppt/tags/tag16.xml><?xml version="1.0" encoding="utf-8"?>
<p:tagLst xmlns:p="http://schemas.openxmlformats.org/presentationml/2006/main">
  <p:tag name="KSO_WM_UNIT_TABLE_BEAUTIFY" val="smartTable{56b8b93b-17a0-44d6-88ae-8ed0be07a487}"/>
</p:tagLst>
</file>

<file path=ppt/tags/tag17.xml><?xml version="1.0" encoding="utf-8"?>
<p:tagLst xmlns:p="http://schemas.openxmlformats.org/presentationml/2006/main">
  <p:tag name="KSO_WM_DIAGRAM_VIRTUALLY_FRAME" val="{&quot;height&quot;:324.0489763779527,&quot;left&quot;:47.8,&quot;top&quot;:311.30102362204724,&quot;width&quot;:522.85}"/>
</p:tagLst>
</file>

<file path=ppt/tags/tag18.xml><?xml version="1.0" encoding="utf-8"?>
<p:tagLst xmlns:p="http://schemas.openxmlformats.org/presentationml/2006/main">
  <p:tag name="KSO_WM_DIAGRAM_VIRTUALLY_FRAME" val="{&quot;height&quot;:324.0489763779527,&quot;left&quot;:47.8,&quot;top&quot;:311.30102362204724,&quot;width&quot;:522.85}"/>
</p:tagLst>
</file>

<file path=ppt/tags/tag19.xml><?xml version="1.0" encoding="utf-8"?>
<p:tagLst xmlns:p="http://schemas.openxmlformats.org/presentationml/2006/main">
  <p:tag name="KSO_WM_UNIT_TABLE_BEAUTIFY" val="smartTable{8c17ed1b-dd3f-46fb-bcc0-1277ea681bf7}"/>
</p:tagLst>
</file>

<file path=ppt/tags/tag2.xml><?xml version="1.0" encoding="utf-8"?>
<p:tagLst xmlns:p="http://schemas.openxmlformats.org/presentationml/2006/main">
  <p:tag name="KSO_WM_DIAGRAM_VIRTUALLY_FRAME" val="{&quot;height&quot;:493.5489763779527,&quot;left&quot;:47.8,&quot;top&quot;:311.30102362204724,&quot;width&quot;:522.85}"/>
</p:tagLst>
</file>

<file path=ppt/tags/tag20.xml><?xml version="1.0" encoding="utf-8"?>
<p:tagLst xmlns:p="http://schemas.openxmlformats.org/presentationml/2006/main">
  <p:tag name="commondata" val="eyJoZGlkIjoiMTQyYWFlZWIzNWNlOTUyYTQ0Y2M3MGY0YjM0MmUzMzUifQ=="/>
</p:tagLst>
</file>

<file path=ppt/tags/tag3.xml><?xml version="1.0" encoding="utf-8"?>
<p:tagLst xmlns:p="http://schemas.openxmlformats.org/presentationml/2006/main">
  <p:tag name="KSO_WM_DIAGRAM_VIRTUALLY_FRAME" val="{&quot;height&quot;:493.5489763779527,&quot;left&quot;:47.8,&quot;top&quot;:311.30102362204724,&quot;width&quot;:522.85}"/>
</p:tagLst>
</file>

<file path=ppt/tags/tag4.xml><?xml version="1.0" encoding="utf-8"?>
<p:tagLst xmlns:p="http://schemas.openxmlformats.org/presentationml/2006/main">
  <p:tag name="KSO_WM_DIAGRAM_VIRTUALLY_FRAME" val="{&quot;height&quot;:493.5489763779527,&quot;left&quot;:47.8,&quot;top&quot;:311.30102362204724,&quot;width&quot;:522.85}"/>
</p:tagLst>
</file>

<file path=ppt/tags/tag5.xml><?xml version="1.0" encoding="utf-8"?>
<p:tagLst xmlns:p="http://schemas.openxmlformats.org/presentationml/2006/main">
  <p:tag name="KSO_WM_DIAGRAM_VIRTUALLY_FRAME" val="{&quot;height&quot;:493.5489763779527,&quot;left&quot;:47.8,&quot;top&quot;:311.30102362204724,&quot;width&quot;:522.85}"/>
</p:tagLst>
</file>

<file path=ppt/tags/tag6.xml><?xml version="1.0" encoding="utf-8"?>
<p:tagLst xmlns:p="http://schemas.openxmlformats.org/presentationml/2006/main">
  <p:tag name="KSO_WM_DIAGRAM_VIRTUALLY_FRAME" val="{&quot;height&quot;:493.5489763779527,&quot;left&quot;:47.8,&quot;top&quot;:311.30102362204724,&quot;width&quot;:522.85}"/>
</p:tagLst>
</file>

<file path=ppt/tags/tag7.xml><?xml version="1.0" encoding="utf-8"?>
<p:tagLst xmlns:p="http://schemas.openxmlformats.org/presentationml/2006/main">
  <p:tag name="KSO_WM_DIAGRAM_VIRTUALLY_FRAME" val="{&quot;height&quot;:493.5489763779527,&quot;left&quot;:47.8,&quot;top&quot;:311.30102362204724,&quot;width&quot;:522.85}"/>
</p:tagLst>
</file>

<file path=ppt/tags/tag8.xml><?xml version="1.0" encoding="utf-8"?>
<p:tagLst xmlns:p="http://schemas.openxmlformats.org/presentationml/2006/main">
  <p:tag name="KSO_WM_DIAGRAM_VIRTUALLY_FRAME" val="{&quot;height&quot;:324.0489763779527,&quot;left&quot;:47.8,&quot;top&quot;:311.30102362204724,&quot;width&quot;:522.85}"/>
</p:tagLst>
</file>

<file path=ppt/tags/tag9.xml><?xml version="1.0" encoding="utf-8"?>
<p:tagLst xmlns:p="http://schemas.openxmlformats.org/presentationml/2006/main">
  <p:tag name="KSO_WM_DIAGRAM_VIRTUALLY_FRAME" val="{&quot;height&quot;:324.0489763779527,&quot;left&quot;:47.8,&quot;top&quot;:311.30102362204724,&quot;width&quot;:522.85}"/>
</p:tagLst>
</file>

<file path=ppt/theme/theme1.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AB0534"/>
      </a:hlink>
      <a:folHlink>
        <a:srgbClr val="80008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6560</Words>
  <Application>WPS 演示</Application>
  <PresentationFormat>自定义</PresentationFormat>
  <Paragraphs>912</Paragraphs>
  <Slides>5</Slides>
  <Notes>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5</vt:i4>
      </vt:variant>
    </vt:vector>
  </HeadingPairs>
  <TitlesOfParts>
    <vt:vector size="14" baseType="lpstr">
      <vt:lpstr>Arial</vt:lpstr>
      <vt:lpstr>宋体</vt:lpstr>
      <vt:lpstr>Wingdings</vt:lpstr>
      <vt:lpstr>Calibri</vt:lpstr>
      <vt:lpstr>微软雅黑</vt:lpstr>
      <vt:lpstr>HarmonyOS Sans SC</vt:lpstr>
      <vt:lpstr>Arial</vt:lpstr>
      <vt:lpstr>Arial Unicode MS</vt:lpstr>
      <vt:lpstr>Office Theme</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Archie</dc:creator>
  <cp:lastModifiedBy>$haw</cp:lastModifiedBy>
  <cp:revision>472</cp:revision>
  <dcterms:created xsi:type="dcterms:W3CDTF">2014-05-08T07:59:00Z</dcterms:created>
  <dcterms:modified xsi:type="dcterms:W3CDTF">2024-10-18T08:54:49Z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2052-12.1.0.18276</vt:lpwstr>
  </property>
  <property fmtid="{D5CDD505-2E9C-101B-9397-08002B2CF9AE}" pid="3" name="ICV">
    <vt:lpwstr>9339CB801068454284E9B36585BAD381_13</vt:lpwstr>
  </property>
</Properties>
</file>