
<file path=[Content_Types].xml><?xml version="1.0" encoding="utf-8"?>
<Types xmlns="http://schemas.openxmlformats.org/package/2006/content-types">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7"/>
  </p:handoutMasterIdLst>
  <p:sldIdLst>
    <p:sldId id="258" r:id="rId3"/>
    <p:sldId id="260" r:id="rId5"/>
    <p:sldId id="262" r:id="rId6"/>
  </p:sldIdLst>
  <p:sldSz cx="7569200" cy="10693400"/>
  <p:notesSz cx="7569200" cy="10693400"/>
  <p:custDataLst>
    <p:tags r:id="rId11"/>
  </p:custDataLst>
  <p:defaultTextStyle>
    <a:defPPr>
      <a:defRPr lang="zh-CN"/>
    </a:defPPr>
    <a:lvl1pPr marL="0" lvl="0"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9pPr>
  </p:defaultTextStyle>
  <p:extLst>
    <p:ext uri="{EFAFB233-063F-42B5-8137-9DF3F51BA10A}">
      <p15:sldGuideLst xmlns:p15="http://schemas.microsoft.com/office/powerpoint/2012/main">
        <p15:guide id="1" orient="horz" pos="2855" userDrawn="1">
          <p15:clr>
            <a:srgbClr val="A4A3A4"/>
          </p15:clr>
        </p15:guide>
        <p15:guide id="2" pos="220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2FDB2607-1784-4EEB-B798-7EB5836EED8A}">
        <p14:showMediaCtrls xmlns:p14="http://schemas.microsoft.com/office/powerpoint/2010/main" val="1"/>
      </p:ext>
    </p:extLst>
  </p:showPr>
  <p:clrMru>
    <a:srgbClr val="C00000"/>
    <a:srgbClr val="808080"/>
    <a:srgbClr val="CC0000"/>
    <a:srgbClr val="3399FF"/>
    <a:srgbClr val="3366FF"/>
    <a:srgbClr val="0099FF"/>
    <a:srgbClr val="00CCFF"/>
    <a:srgbClr val="0099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horzBarState="maximized">
    <p:restoredLeft sz="15620"/>
    <p:restoredTop sz="94660"/>
  </p:normalViewPr>
  <p:slideViewPr>
    <p:cSldViewPr showGuides="1">
      <p:cViewPr>
        <p:scale>
          <a:sx n="100" d="100"/>
          <a:sy n="100" d="100"/>
        </p:scale>
        <p:origin x="-1518" y="300"/>
      </p:cViewPr>
      <p:guideLst>
        <p:guide orient="horz" pos="2855"/>
        <p:guide pos="2204"/>
      </p:guideLst>
    </p:cSldViewPr>
  </p:slideViewPr>
  <p:notesTextViewPr>
    <p:cViewPr>
      <p:scale>
        <a:sx n="100" d="100"/>
        <a:sy n="100" d="100"/>
      </p:scale>
      <p:origin x="0" y="0"/>
    </p:cViewPr>
  </p:notesTextViewPr>
  <p:gridSpacing cx="72005" cy="72005"/>
</p:viewPr>
</file>

<file path=ppt/_rels/presentation.xml.rels><?xml version="1.0" encoding="UTF-8" standalone="yes"?>
<Relationships xmlns="http://schemas.openxmlformats.org/package/2006/relationships"><Relationship Id="rId9" Type="http://schemas.openxmlformats.org/officeDocument/2006/relationships/viewProps" Target="viewProps.xml"/><Relationship Id="rId8" Type="http://schemas.openxmlformats.org/officeDocument/2006/relationships/presProps" Target="presProps.xml"/><Relationship Id="rId7" Type="http://schemas.openxmlformats.org/officeDocument/2006/relationships/handoutMaster" Target="handoutMasters/handoutMaster1.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1" Type="http://schemas.openxmlformats.org/officeDocument/2006/relationships/tags" Target="tags/tag14.xml"/><Relationship Id="rId10" Type="http://schemas.openxmlformats.org/officeDocument/2006/relationships/tableStyles" Target="tableStyles.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279987" cy="536527"/>
          </a:xfrm>
          <a:prstGeom prst="rect">
            <a:avLst/>
          </a:prstGeom>
        </p:spPr>
        <p:txBody>
          <a:bodyPr vert="horz" lIns="91440" tIns="45720" rIns="91440" bIns="45720" rtlCol="0"/>
          <a:lstStyle>
            <a:lvl1pPr algn="l">
              <a:defRPr sz="1325"/>
            </a:lvl1pPr>
          </a:lstStyle>
          <a:p>
            <a:endParaRPr lang="zh-CN" altLang="en-US"/>
          </a:p>
        </p:txBody>
      </p:sp>
      <p:sp>
        <p:nvSpPr>
          <p:cNvPr id="3" name="日期占位符 2"/>
          <p:cNvSpPr>
            <a:spLocks noGrp="1"/>
          </p:cNvSpPr>
          <p:nvPr>
            <p:ph type="dt" sz="quarter" idx="1"/>
          </p:nvPr>
        </p:nvSpPr>
        <p:spPr>
          <a:xfrm>
            <a:off x="4287462" y="0"/>
            <a:ext cx="3279987" cy="536527"/>
          </a:xfrm>
          <a:prstGeom prst="rect">
            <a:avLst/>
          </a:prstGeom>
        </p:spPr>
        <p:txBody>
          <a:bodyPr vert="horz" lIns="91440" tIns="45720" rIns="91440" bIns="45720" rtlCol="0"/>
          <a:lstStyle>
            <a:lvl1pPr algn="r">
              <a:defRPr sz="1325"/>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10156874"/>
            <a:ext cx="3279987" cy="536526"/>
          </a:xfrm>
          <a:prstGeom prst="rect">
            <a:avLst/>
          </a:prstGeom>
        </p:spPr>
        <p:txBody>
          <a:bodyPr vert="horz" lIns="91440" tIns="45720" rIns="91440" bIns="45720" rtlCol="0" anchor="b"/>
          <a:lstStyle>
            <a:lvl1pPr algn="l">
              <a:defRPr sz="1325"/>
            </a:lvl1pPr>
          </a:lstStyle>
          <a:p>
            <a:endParaRPr lang="zh-CN" altLang="en-US"/>
          </a:p>
        </p:txBody>
      </p:sp>
      <p:sp>
        <p:nvSpPr>
          <p:cNvPr id="5" name="灯片编号占位符 4"/>
          <p:cNvSpPr>
            <a:spLocks noGrp="1"/>
          </p:cNvSpPr>
          <p:nvPr>
            <p:ph type="sldNum" sz="quarter" idx="3"/>
          </p:nvPr>
        </p:nvSpPr>
        <p:spPr>
          <a:xfrm>
            <a:off x="4287462" y="10156874"/>
            <a:ext cx="3279987" cy="536526"/>
          </a:xfrm>
          <a:prstGeom prst="rect">
            <a:avLst/>
          </a:prstGeom>
        </p:spPr>
        <p:txBody>
          <a:bodyPr vert="horz" lIns="91440" tIns="45720" rIns="91440" bIns="45720" rtlCol="0" anchor="b"/>
          <a:lstStyle>
            <a:lvl1pPr algn="r">
              <a:defRPr sz="1325"/>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页眉占位符 1"/>
          <p:cNvSpPr>
            <a:spLocks noGrp="1"/>
          </p:cNvSpPr>
          <p:nvPr>
            <p:ph type="hdr" sz="quarter"/>
          </p:nvPr>
        </p:nvSpPr>
        <p:spPr>
          <a:xfrm>
            <a:off x="0" y="0"/>
            <a:ext cx="3279775" cy="534988"/>
          </a:xfrm>
          <a:prstGeom prst="rect">
            <a:avLst/>
          </a:prstGeom>
          <a:noFill/>
          <a:ln w="9525">
            <a:noFill/>
            <a:miter/>
          </a:ln>
        </p:spPr>
        <p:txBody>
          <a:bodyPr/>
          <a:lstStyle>
            <a:lvl1pPr>
              <a:buFont typeface="Arial" panose="020B0604020202020204" pitchFamily="34" charset="0"/>
              <a:buNone/>
              <a:defRPr sz="1200" noProof="1">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1" name="日期占位符 2"/>
          <p:cNvSpPr>
            <a:spLocks noGrp="1"/>
          </p:cNvSpPr>
          <p:nvPr>
            <p:ph type="dt" idx="1"/>
          </p:nvPr>
        </p:nvSpPr>
        <p:spPr>
          <a:xfrm>
            <a:off x="4287838" y="0"/>
            <a:ext cx="3279775" cy="534988"/>
          </a:xfrm>
          <a:prstGeom prst="rect">
            <a:avLst/>
          </a:prstGeom>
          <a:noFill/>
          <a:ln w="9525">
            <a:noFill/>
            <a:miter/>
          </a:ln>
        </p:spPr>
        <p:txBody>
          <a:bodyPr/>
          <a:lstStyle>
            <a:lvl1pPr algn="r">
              <a:buFont typeface="Arial" panose="020B0604020202020204" pitchFamily="34" charset="0"/>
              <a:buNone/>
              <a:defRPr sz="1800" noProof="1">
                <a:latin typeface="Arial" panose="020B0604020202020204" pitchFamily="34" charset="0"/>
                <a:cs typeface="+mn-ea"/>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BA6F8D71-63C0-4C00-B2B8-CDCFDA9B4C0A}" type="datetimeFigureOut">
              <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ea"/>
              </a:rPr>
            </a:fld>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ea"/>
            </a:endParaRPr>
          </a:p>
        </p:txBody>
      </p:sp>
      <p:sp>
        <p:nvSpPr>
          <p:cNvPr id="4100" name="幻灯片图像占位符 3"/>
          <p:cNvSpPr>
            <a:spLocks noGrp="1" noRot="1" noChangeAspect="1"/>
          </p:cNvSpPr>
          <p:nvPr>
            <p:ph type="sldImg"/>
          </p:nvPr>
        </p:nvSpPr>
        <p:spPr>
          <a:xfrm>
            <a:off x="2365375" y="801688"/>
            <a:ext cx="2838450" cy="4010025"/>
          </a:xfrm>
          <a:prstGeom prst="rect">
            <a:avLst/>
          </a:prstGeom>
          <a:noFill/>
          <a:ln w="9525">
            <a:noFill/>
          </a:ln>
        </p:spPr>
      </p:sp>
      <p:sp>
        <p:nvSpPr>
          <p:cNvPr id="4101" name="备注占位符 4"/>
          <p:cNvSpPr>
            <a:spLocks noGrp="1" noRot="1" noChangeAspect="1"/>
          </p:cNvSpPr>
          <p:nvPr/>
        </p:nvSpPr>
        <p:spPr>
          <a:xfrm>
            <a:off x="757238" y="5080000"/>
            <a:ext cx="6054725" cy="4811713"/>
          </a:xfrm>
          <a:prstGeom prst="rect">
            <a:avLst/>
          </a:prstGeom>
          <a:noFill/>
          <a:ln w="9525">
            <a:noFill/>
          </a:ln>
        </p:spPr>
        <p:txBody>
          <a:bodyPr anchor="ctr" anchorCtr="0"/>
          <a:p>
            <a:pPr lvl="0" eaLnBrk="1" hangingPunct="1">
              <a:spcBef>
                <a:spcPct val="30000"/>
              </a:spcBef>
              <a:buFont typeface="Arial" panose="020B0604020202020204" pitchFamily="34" charset="0"/>
              <a:buNone/>
            </a:pPr>
            <a:r>
              <a:rPr lang="zh-CN" altLang="en-US" sz="1200" dirty="0">
                <a:latin typeface="Arial" panose="020B0604020202020204" pitchFamily="34" charset="0"/>
              </a:rPr>
              <a:t>单击此处编辑母版文本样式</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第二级</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第三级</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第四级</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第五级</a:t>
            </a:r>
            <a:endParaRPr lang="zh-CN" altLang="en-US" sz="1200" dirty="0">
              <a:latin typeface="Arial" panose="020B0604020202020204" pitchFamily="34" charset="0"/>
            </a:endParaRPr>
          </a:p>
        </p:txBody>
      </p:sp>
      <p:sp>
        <p:nvSpPr>
          <p:cNvPr id="2054" name="页脚占位符 5"/>
          <p:cNvSpPr>
            <a:spLocks noGrp="1"/>
          </p:cNvSpPr>
          <p:nvPr>
            <p:ph type="ftr" sz="quarter" idx="4"/>
          </p:nvPr>
        </p:nvSpPr>
        <p:spPr>
          <a:xfrm>
            <a:off x="0" y="10156825"/>
            <a:ext cx="3279775" cy="533400"/>
          </a:xfrm>
          <a:prstGeom prst="rect">
            <a:avLst/>
          </a:prstGeom>
          <a:noFill/>
          <a:ln w="9525">
            <a:noFill/>
            <a:miter/>
          </a:ln>
        </p:spPr>
        <p:txBody>
          <a:bodyPr anchor="b"/>
          <a:lstStyle>
            <a:lvl1pPr>
              <a:buFont typeface="Arial" panose="020B0604020202020204" pitchFamily="34" charset="0"/>
              <a:buNone/>
              <a:defRPr sz="1200" noProof="1">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5" name="灯片编号占位符 6"/>
          <p:cNvSpPr>
            <a:spLocks noGrp="1"/>
          </p:cNvSpPr>
          <p:nvPr>
            <p:ph type="sldNum" sz="quarter" idx="5"/>
          </p:nvPr>
        </p:nvSpPr>
        <p:spPr>
          <a:xfrm>
            <a:off x="4287838" y="10156825"/>
            <a:ext cx="3279775" cy="533400"/>
          </a:xfrm>
          <a:prstGeom prst="rect">
            <a:avLst/>
          </a:prstGeom>
          <a:noFill/>
          <a:ln w="9525">
            <a:noFill/>
            <a:miter/>
          </a:ln>
        </p:spPr>
        <p:txBody>
          <a:bodyPr vert="horz" wrap="square" lIns="91440" tIns="45720" rIns="91440" bIns="45720" numCol="1" anchor="b" anchorCtr="0" compatLnSpc="1"/>
          <a:p>
            <a:pPr lvl="0" algn="r" eaLnBrk="1" hangingPunct="1">
              <a:buFont typeface="Arial" panose="020B0604020202020204" pitchFamily="34" charset="0"/>
              <a:buNone/>
            </a:pPr>
            <a:fld id="{9A0DB2DC-4C9A-4742-B13C-FB6460FD3503}" type="slidenum">
              <a:rPr lang="zh-CN" altLang="en-US" sz="1800" dirty="0">
                <a:latin typeface="Arial" panose="020B0604020202020204" pitchFamily="34" charset="0"/>
              </a:rPr>
            </a:fld>
            <a:endParaRPr lang="zh-CN" altLang="en-US" sz="1800" dirty="0">
              <a:latin typeface="Arial" panose="020B0604020202020204" pitchFamily="34" charset="0"/>
            </a:endParaRPr>
          </a:p>
        </p:txBody>
      </p:sp>
    </p:spTree>
  </p:cSld>
  <p:clrMap bg1="lt1" tx1="dk1" bg2="lt2" tx2="dk2" accent1="accent1" accent2="accent2" accent3="accent3" accent4="accent4" accent5="accent5" accent6="accent6" hlink="hlink" folHlink="folHlink"/>
  <p:hf sldNum="0" hdr="0" ftr="0" dt="0"/>
  <p:notesStyle>
    <a:lvl1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lvl="1"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lvl="2"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lvl="3"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lvl="4"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lvl="5"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6pPr>
    <a:lvl7pPr marL="2743200" lvl="6"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7pPr>
    <a:lvl8pPr marL="3200400" lvl="7"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8pPr>
    <a:lvl9pPr marL="3657600" lvl="8"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p:sp>
        <p:nvSpPr>
          <p:cNvPr id="5122" name="幻灯片图像占位符 1"/>
          <p:cNvSpPr>
            <a:spLocks noGrp="1" noRot="1" noChangeAspect="1" noTextEdit="1"/>
          </p:cNvSpPr>
          <p:nvPr>
            <p:ph type="sldImg"/>
          </p:nvPr>
        </p:nvSpPr>
        <p:spPr>
          <a:xfrm>
            <a:off x="-288925" y="0"/>
            <a:ext cx="4156075" cy="5873750"/>
          </a:xfrm>
        </p:spPr>
      </p:sp>
      <p:sp>
        <p:nvSpPr>
          <p:cNvPr id="5123" name="备注占位符 2"/>
          <p:cNvSpPr>
            <a:spLocks noGrp="1" noRot="1" noChangeAspect="1"/>
          </p:cNvSpPr>
          <p:nvPr>
            <p:ph type="body"/>
          </p:nvPr>
        </p:nvSpPr>
        <p:spPr>
          <a:xfrm>
            <a:off x="3565525" y="0"/>
            <a:ext cx="0" cy="5873750"/>
          </a:xfrm>
          <a:prstGeom prst="rect">
            <a:avLst/>
          </a:prstGeom>
          <a:noFill/>
          <a:ln w="9525">
            <a:noFill/>
          </a:ln>
        </p:spPr>
        <p:txBody>
          <a:bodyPr/>
          <a:p>
            <a:pPr lvl="0"/>
            <a:r>
              <a:rPr lang="en-US" altLang="zh-CN" dirty="0"/>
              <a:t>V 1.00 initial version</a:t>
            </a:r>
            <a:endParaRPr lang="zh-CN" altLang="en-US" dirty="0"/>
          </a:p>
        </p:txBody>
      </p:sp>
    </p:spTree>
  </p:cSld>
  <p:clrMapOvr>
    <a:overrideClrMapping bg1="lt1" tx1="dk1" bg2="lt2" tx2="dk2" accent1="accent1" accent2="accent2" accent3="accent3" accent4="accent4" accent5="accent5" accent6="accent6" hlink="hlink" folHlink="folHlink"/>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p:nvPr>
        </p:nvSpPr>
        <p:spPr/>
      </p:sp>
      <p:sp>
        <p:nvSpPr>
          <p:cNvPr id="3" name="文本占位符 2"/>
          <p:cNvSpPr>
            <a:spLocks noGrp="1"/>
          </p:cNvSpPr>
          <p:nvPr>
            <p:ph type="body" sz="quarter"/>
          </p:nvPr>
        </p:nvSpPr>
        <p:spPr>
          <a:xfrm>
            <a:off x="730670" y="4597671"/>
            <a:ext cx="5845360" cy="3761731"/>
          </a:xfrm>
          <a:prstGeom prst="rect">
            <a:avLst/>
          </a:prstGeom>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46150" y="1750055"/>
            <a:ext cx="5676900" cy="3722887"/>
          </a:xfrm>
          <a:prstGeom prst="rect">
            <a:avLst/>
          </a:prstGeom>
        </p:spPr>
        <p:txBody>
          <a:bodyPr anchor="b"/>
          <a:lstStyle>
            <a:lvl1pPr algn="ctr">
              <a:defRPr sz="3725"/>
            </a:lvl1pPr>
          </a:lstStyle>
          <a:p>
            <a:r>
              <a:rPr lang="zh-CN" altLang="en-US" noProof="1" smtClean="0"/>
              <a:t>单击此处编辑母版标题样式</a:t>
            </a:r>
            <a:endParaRPr lang="zh-CN" altLang="en-US" noProof="1"/>
          </a:p>
        </p:txBody>
      </p:sp>
      <p:sp>
        <p:nvSpPr>
          <p:cNvPr id="3" name="副标题 2"/>
          <p:cNvSpPr>
            <a:spLocks noGrp="1"/>
          </p:cNvSpPr>
          <p:nvPr>
            <p:ph type="subTitle" idx="1"/>
          </p:nvPr>
        </p:nvSpPr>
        <p:spPr>
          <a:xfrm>
            <a:off x="946150" y="5616511"/>
            <a:ext cx="5676900" cy="2581762"/>
          </a:xfrm>
          <a:prstGeom prst="rect">
            <a:avLst/>
          </a:prstGeom>
        </p:spPr>
        <p:txBody>
          <a:bodyPr/>
          <a:lstStyle>
            <a:lvl1pPr marL="0" indent="0" algn="ctr">
              <a:buNone/>
              <a:defRPr sz="1490"/>
            </a:lvl1pPr>
            <a:lvl2pPr marL="283845" indent="0" algn="ctr">
              <a:buNone/>
              <a:defRPr sz="1240"/>
            </a:lvl2pPr>
            <a:lvl3pPr marL="567690" indent="0" algn="ctr">
              <a:buNone/>
              <a:defRPr sz="1120"/>
            </a:lvl3pPr>
            <a:lvl4pPr marL="851535" indent="0" algn="ctr">
              <a:buNone/>
              <a:defRPr sz="995"/>
            </a:lvl4pPr>
            <a:lvl5pPr marL="1135380" indent="0" algn="ctr">
              <a:buNone/>
              <a:defRPr sz="995"/>
            </a:lvl5pPr>
            <a:lvl6pPr marL="1419225" indent="0" algn="ctr">
              <a:buNone/>
              <a:defRPr sz="995"/>
            </a:lvl6pPr>
            <a:lvl7pPr marL="1703070" indent="0" algn="ctr">
              <a:buNone/>
              <a:defRPr sz="995"/>
            </a:lvl7pPr>
            <a:lvl8pPr marL="1986915" indent="0" algn="ctr">
              <a:buNone/>
              <a:defRPr sz="995"/>
            </a:lvl8pPr>
            <a:lvl9pPr marL="2270760" indent="0" algn="ctr">
              <a:buNone/>
              <a:defRPr sz="995"/>
            </a:lvl9pPr>
          </a:lstStyle>
          <a:p>
            <a:r>
              <a:rPr lang="zh-CN" altLang="en-US" noProof="1" smtClean="0"/>
              <a:t>单击此处编辑母版副标题样式</a:t>
            </a:r>
            <a:endParaRPr lang="zh-CN" altLang="en-US" noProof="1"/>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457200" y="1600200"/>
            <a:ext cx="8229600" cy="4526280"/>
          </a:xfrm>
          <a:prstGeom prst="rect">
            <a:avLst/>
          </a:prstGeom>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5416709" y="569325"/>
            <a:ext cx="1632109" cy="9062162"/>
          </a:xfrm>
          <a:prstGeom prst="rect">
            <a:avLst/>
          </a:prstGeo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520383" y="569325"/>
            <a:ext cx="4801711" cy="9062162"/>
          </a:xfrm>
          <a:prstGeom prst="rect">
            <a:avLst/>
          </a:prstGeom>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457200" y="1600200"/>
            <a:ext cx="8229600" cy="4526280"/>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516440" y="2665925"/>
            <a:ext cx="6528435" cy="4448157"/>
          </a:xfrm>
          <a:prstGeom prst="rect">
            <a:avLst/>
          </a:prstGeom>
        </p:spPr>
        <p:txBody>
          <a:bodyPr anchor="b"/>
          <a:lstStyle>
            <a:lvl1pPr>
              <a:defRPr sz="3725"/>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516440" y="7156163"/>
            <a:ext cx="6528435" cy="2339180"/>
          </a:xfrm>
          <a:prstGeom prst="rect">
            <a:avLst/>
          </a:prstGeom>
        </p:spPr>
        <p:txBody>
          <a:bodyPr/>
          <a:lstStyle>
            <a:lvl1pPr marL="0" indent="0">
              <a:buNone/>
              <a:defRPr sz="1490">
                <a:solidFill>
                  <a:schemeClr val="tx1">
                    <a:tint val="75000"/>
                  </a:schemeClr>
                </a:solidFill>
              </a:defRPr>
            </a:lvl1pPr>
            <a:lvl2pPr marL="283845" indent="0">
              <a:buNone/>
              <a:defRPr sz="1240">
                <a:solidFill>
                  <a:schemeClr val="tx1">
                    <a:tint val="75000"/>
                  </a:schemeClr>
                </a:solidFill>
              </a:defRPr>
            </a:lvl2pPr>
            <a:lvl3pPr marL="567690" indent="0">
              <a:buNone/>
              <a:defRPr sz="1120">
                <a:solidFill>
                  <a:schemeClr val="tx1">
                    <a:tint val="75000"/>
                  </a:schemeClr>
                </a:solidFill>
              </a:defRPr>
            </a:lvl3pPr>
            <a:lvl4pPr marL="851535" indent="0">
              <a:buNone/>
              <a:defRPr sz="995">
                <a:solidFill>
                  <a:schemeClr val="tx1">
                    <a:tint val="75000"/>
                  </a:schemeClr>
                </a:solidFill>
              </a:defRPr>
            </a:lvl4pPr>
            <a:lvl5pPr marL="1135380" indent="0">
              <a:buNone/>
              <a:defRPr sz="995">
                <a:solidFill>
                  <a:schemeClr val="tx1">
                    <a:tint val="75000"/>
                  </a:schemeClr>
                </a:solidFill>
              </a:defRPr>
            </a:lvl5pPr>
            <a:lvl6pPr marL="1419225" indent="0">
              <a:buNone/>
              <a:defRPr sz="995">
                <a:solidFill>
                  <a:schemeClr val="tx1">
                    <a:tint val="75000"/>
                  </a:schemeClr>
                </a:solidFill>
              </a:defRPr>
            </a:lvl6pPr>
            <a:lvl7pPr marL="1703070" indent="0">
              <a:buNone/>
              <a:defRPr sz="995">
                <a:solidFill>
                  <a:schemeClr val="tx1">
                    <a:tint val="75000"/>
                  </a:schemeClr>
                </a:solidFill>
              </a:defRPr>
            </a:lvl7pPr>
            <a:lvl8pPr marL="1986915" indent="0">
              <a:buNone/>
              <a:defRPr sz="995">
                <a:solidFill>
                  <a:schemeClr val="tx1">
                    <a:tint val="75000"/>
                  </a:schemeClr>
                </a:solidFill>
              </a:defRPr>
            </a:lvl8pPr>
            <a:lvl9pPr marL="2270760" indent="0">
              <a:buNone/>
              <a:defRPr sz="995">
                <a:solidFill>
                  <a:schemeClr val="tx1">
                    <a:tint val="75000"/>
                  </a:schemeClr>
                </a:solidFill>
              </a:defRPr>
            </a:lvl9pPr>
          </a:lstStyle>
          <a:p>
            <a:pPr lvl="0"/>
            <a:r>
              <a:rPr lang="zh-CN" altLang="en-US" noProof="1" smtClean="0"/>
              <a:t>单击此处编辑母版文本样式</a:t>
            </a:r>
            <a:endParaRPr lang="zh-CN" altLang="en-US" noProof="1" smtClean="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p:nvPr>
        </p:nvSpPr>
        <p:spPr>
          <a:xfrm>
            <a:off x="520383" y="2846623"/>
            <a:ext cx="3216910" cy="6784864"/>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内容占位符 3"/>
          <p:cNvSpPr>
            <a:spLocks noGrp="1"/>
          </p:cNvSpPr>
          <p:nvPr>
            <p:ph sz="half" idx="2"/>
          </p:nvPr>
        </p:nvSpPr>
        <p:spPr>
          <a:xfrm>
            <a:off x="3831908" y="2846623"/>
            <a:ext cx="3216910" cy="6784864"/>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521368" y="569325"/>
            <a:ext cx="6528435" cy="2066896"/>
          </a:xfrm>
          <a:prstGeom prst="rect">
            <a:avLst/>
          </a:prstGeom>
        </p:spPr>
        <p:txBody>
          <a:body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521368" y="2621369"/>
            <a:ext cx="3202126" cy="1284692"/>
          </a:xfrm>
          <a:prstGeom prst="rect">
            <a:avLst/>
          </a:prstGeom>
        </p:spPr>
        <p:txBody>
          <a:bodyPr anchor="b"/>
          <a:lstStyle>
            <a:lvl1pPr marL="0" indent="0">
              <a:buNone/>
              <a:defRPr sz="1490" b="1"/>
            </a:lvl1pPr>
            <a:lvl2pPr marL="283845" indent="0">
              <a:buNone/>
              <a:defRPr sz="1240" b="1"/>
            </a:lvl2pPr>
            <a:lvl3pPr marL="567690" indent="0">
              <a:buNone/>
              <a:defRPr sz="1120" b="1"/>
            </a:lvl3pPr>
            <a:lvl4pPr marL="851535" indent="0">
              <a:buNone/>
              <a:defRPr sz="995" b="1"/>
            </a:lvl4pPr>
            <a:lvl5pPr marL="1135380" indent="0">
              <a:buNone/>
              <a:defRPr sz="995" b="1"/>
            </a:lvl5pPr>
            <a:lvl6pPr marL="1419225" indent="0">
              <a:buNone/>
              <a:defRPr sz="995" b="1"/>
            </a:lvl6pPr>
            <a:lvl7pPr marL="1703070" indent="0">
              <a:buNone/>
              <a:defRPr sz="995" b="1"/>
            </a:lvl7pPr>
            <a:lvl8pPr marL="1986915" indent="0">
              <a:buNone/>
              <a:defRPr sz="995" b="1"/>
            </a:lvl8pPr>
            <a:lvl9pPr marL="2270760" indent="0">
              <a:buNone/>
              <a:defRPr sz="995" b="1"/>
            </a:lvl9pPr>
          </a:lstStyle>
          <a:p>
            <a:pPr lvl="0"/>
            <a:r>
              <a:rPr lang="zh-CN" altLang="en-US" noProof="1" smtClean="0"/>
              <a:t>单击此处编辑母版文本样式</a:t>
            </a:r>
            <a:endParaRPr lang="zh-CN" altLang="en-US" noProof="1" smtClean="0"/>
          </a:p>
        </p:txBody>
      </p:sp>
      <p:sp>
        <p:nvSpPr>
          <p:cNvPr id="4" name="内容占位符 3"/>
          <p:cNvSpPr>
            <a:spLocks noGrp="1"/>
          </p:cNvSpPr>
          <p:nvPr>
            <p:ph sz="half" idx="2"/>
          </p:nvPr>
        </p:nvSpPr>
        <p:spPr>
          <a:xfrm>
            <a:off x="521368" y="3906061"/>
            <a:ext cx="3202126" cy="5745228"/>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5" name="文本占位符 4"/>
          <p:cNvSpPr>
            <a:spLocks noGrp="1"/>
          </p:cNvSpPr>
          <p:nvPr>
            <p:ph type="body" sz="quarter" idx="3"/>
          </p:nvPr>
        </p:nvSpPr>
        <p:spPr>
          <a:xfrm>
            <a:off x="3831908" y="2621369"/>
            <a:ext cx="3217896" cy="1284692"/>
          </a:xfrm>
          <a:prstGeom prst="rect">
            <a:avLst/>
          </a:prstGeom>
        </p:spPr>
        <p:txBody>
          <a:bodyPr anchor="b"/>
          <a:lstStyle>
            <a:lvl1pPr marL="0" indent="0">
              <a:buNone/>
              <a:defRPr sz="1490" b="1"/>
            </a:lvl1pPr>
            <a:lvl2pPr marL="283845" indent="0">
              <a:buNone/>
              <a:defRPr sz="1240" b="1"/>
            </a:lvl2pPr>
            <a:lvl3pPr marL="567690" indent="0">
              <a:buNone/>
              <a:defRPr sz="1120" b="1"/>
            </a:lvl3pPr>
            <a:lvl4pPr marL="851535" indent="0">
              <a:buNone/>
              <a:defRPr sz="995" b="1"/>
            </a:lvl4pPr>
            <a:lvl5pPr marL="1135380" indent="0">
              <a:buNone/>
              <a:defRPr sz="995" b="1"/>
            </a:lvl5pPr>
            <a:lvl6pPr marL="1419225" indent="0">
              <a:buNone/>
              <a:defRPr sz="995" b="1"/>
            </a:lvl6pPr>
            <a:lvl7pPr marL="1703070" indent="0">
              <a:buNone/>
              <a:defRPr sz="995" b="1"/>
            </a:lvl7pPr>
            <a:lvl8pPr marL="1986915" indent="0">
              <a:buNone/>
              <a:defRPr sz="995" b="1"/>
            </a:lvl8pPr>
            <a:lvl9pPr marL="2270760" indent="0">
              <a:buNone/>
              <a:defRPr sz="995" b="1"/>
            </a:lvl9pPr>
          </a:lstStyle>
          <a:p>
            <a:pPr lvl="0"/>
            <a:r>
              <a:rPr lang="zh-CN" altLang="en-US" noProof="1" smtClean="0"/>
              <a:t>单击此处编辑母版文本样式</a:t>
            </a:r>
            <a:endParaRPr lang="zh-CN" altLang="en-US" noProof="1" smtClean="0"/>
          </a:p>
        </p:txBody>
      </p:sp>
      <p:sp>
        <p:nvSpPr>
          <p:cNvPr id="6" name="内容占位符 5"/>
          <p:cNvSpPr>
            <a:spLocks noGrp="1"/>
          </p:cNvSpPr>
          <p:nvPr>
            <p:ph sz="quarter" idx="4"/>
          </p:nvPr>
        </p:nvSpPr>
        <p:spPr>
          <a:xfrm>
            <a:off x="3831908" y="3906061"/>
            <a:ext cx="3217896" cy="5745228"/>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521368" y="712893"/>
            <a:ext cx="2441264" cy="2495127"/>
          </a:xfrm>
          <a:prstGeom prst="rect">
            <a:avLst/>
          </a:prstGeom>
        </p:spPr>
        <p:txBody>
          <a:bodyPr anchor="b"/>
          <a:lstStyle>
            <a:lvl1pPr>
              <a:defRPr sz="1985"/>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3217896" y="1539652"/>
            <a:ext cx="3831908" cy="7599245"/>
          </a:xfrm>
          <a:prstGeom prst="rect">
            <a:avLst/>
          </a:prstGeom>
        </p:spPr>
        <p:txBody>
          <a:bodyPr/>
          <a:lstStyle>
            <a:lvl1pPr>
              <a:defRPr sz="1985"/>
            </a:lvl1pPr>
            <a:lvl2pPr>
              <a:defRPr sz="1740"/>
            </a:lvl2pPr>
            <a:lvl3pPr>
              <a:defRPr sz="1490"/>
            </a:lvl3pPr>
            <a:lvl4pPr>
              <a:defRPr sz="1240"/>
            </a:lvl4pPr>
            <a:lvl5pPr>
              <a:defRPr sz="1240"/>
            </a:lvl5pPr>
            <a:lvl6pPr>
              <a:defRPr sz="1240"/>
            </a:lvl6pPr>
            <a:lvl7pPr>
              <a:defRPr sz="1240"/>
            </a:lvl7pPr>
            <a:lvl8pPr>
              <a:defRPr sz="1240"/>
            </a:lvl8pPr>
            <a:lvl9pPr>
              <a:defRPr sz="124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521368" y="3208020"/>
            <a:ext cx="2441264" cy="5943254"/>
          </a:xfrm>
          <a:prstGeom prst="rect">
            <a:avLst/>
          </a:prstGeom>
        </p:spPr>
        <p:txBody>
          <a:bodyPr/>
          <a:lstStyle>
            <a:lvl1pPr marL="0" indent="0">
              <a:buNone/>
              <a:defRPr sz="995"/>
            </a:lvl1pPr>
            <a:lvl2pPr marL="283845" indent="0">
              <a:buNone/>
              <a:defRPr sz="870"/>
            </a:lvl2pPr>
            <a:lvl3pPr marL="567690" indent="0">
              <a:buNone/>
              <a:defRPr sz="745"/>
            </a:lvl3pPr>
            <a:lvl4pPr marL="851535" indent="0">
              <a:buNone/>
              <a:defRPr sz="620"/>
            </a:lvl4pPr>
            <a:lvl5pPr marL="1135380" indent="0">
              <a:buNone/>
              <a:defRPr sz="620"/>
            </a:lvl5pPr>
            <a:lvl6pPr marL="1419225" indent="0">
              <a:buNone/>
              <a:defRPr sz="620"/>
            </a:lvl6pPr>
            <a:lvl7pPr marL="1703070" indent="0">
              <a:buNone/>
              <a:defRPr sz="620"/>
            </a:lvl7pPr>
            <a:lvl8pPr marL="1986915" indent="0">
              <a:buNone/>
              <a:defRPr sz="620"/>
            </a:lvl8pPr>
            <a:lvl9pPr marL="2270760" indent="0">
              <a:buNone/>
              <a:defRPr sz="620"/>
            </a:lvl9pPr>
          </a:lstStyle>
          <a:p>
            <a:pPr lvl="0"/>
            <a:r>
              <a:rPr lang="zh-CN" altLang="en-US" noProof="1" smtClean="0"/>
              <a:t>单击此处编辑母版文本样式</a:t>
            </a:r>
            <a:endParaRPr lang="zh-CN" altLang="en-US" noProof="1" smtClean="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521368" y="712893"/>
            <a:ext cx="2441264" cy="2495127"/>
          </a:xfrm>
          <a:prstGeom prst="rect">
            <a:avLst/>
          </a:prstGeom>
        </p:spPr>
        <p:txBody>
          <a:bodyPr anchor="b"/>
          <a:lstStyle>
            <a:lvl1pPr>
              <a:defRPr sz="1985"/>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3217896" y="1539652"/>
            <a:ext cx="3831908" cy="7599245"/>
          </a:xfrm>
          <a:prstGeom prst="rect">
            <a:avLst/>
          </a:prstGeom>
        </p:spPr>
        <p:txBody>
          <a:bodyPr/>
          <a:lstStyle>
            <a:lvl1pPr marL="0" indent="0">
              <a:buNone/>
              <a:defRPr sz="1985"/>
            </a:lvl1pPr>
            <a:lvl2pPr marL="283845" indent="0">
              <a:buNone/>
              <a:defRPr sz="1740"/>
            </a:lvl2pPr>
            <a:lvl3pPr marL="567690" indent="0">
              <a:buNone/>
              <a:defRPr sz="1490"/>
            </a:lvl3pPr>
            <a:lvl4pPr marL="851535" indent="0">
              <a:buNone/>
              <a:defRPr sz="1240"/>
            </a:lvl4pPr>
            <a:lvl5pPr marL="1135380" indent="0">
              <a:buNone/>
              <a:defRPr sz="1240"/>
            </a:lvl5pPr>
            <a:lvl6pPr marL="1419225" indent="0">
              <a:buNone/>
              <a:defRPr sz="1240"/>
            </a:lvl6pPr>
            <a:lvl7pPr marL="1703070" indent="0">
              <a:buNone/>
              <a:defRPr sz="1240"/>
            </a:lvl7pPr>
            <a:lvl8pPr marL="1986915" indent="0">
              <a:buNone/>
              <a:defRPr sz="1240"/>
            </a:lvl8pPr>
            <a:lvl9pPr marL="2270760" indent="0">
              <a:buNone/>
              <a:defRPr sz="124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en-US" sz="1985" b="0" i="0" u="none" strike="noStrike" kern="1200" cap="none" spc="0" normalizeH="0" baseline="0" noProof="1">
              <a:ln>
                <a:noFill/>
              </a:ln>
              <a:solidFill>
                <a:schemeClr val="tx1"/>
              </a:solidFill>
              <a:effectLst/>
              <a:uLnTx/>
              <a:uFillTx/>
              <a:latin typeface="+mn-lt"/>
              <a:ea typeface="+mn-ea"/>
              <a:cs typeface="+mn-cs"/>
              <a:sym typeface="Calibri" panose="020F0502020204030204" pitchFamily="34" charset="0"/>
            </a:endParaRPr>
          </a:p>
        </p:txBody>
      </p:sp>
      <p:sp>
        <p:nvSpPr>
          <p:cNvPr id="4" name="文本占位符 3"/>
          <p:cNvSpPr>
            <a:spLocks noGrp="1"/>
          </p:cNvSpPr>
          <p:nvPr>
            <p:ph type="body" sz="half" idx="2"/>
          </p:nvPr>
        </p:nvSpPr>
        <p:spPr>
          <a:xfrm>
            <a:off x="521368" y="3208020"/>
            <a:ext cx="2441264" cy="5943254"/>
          </a:xfrm>
          <a:prstGeom prst="rect">
            <a:avLst/>
          </a:prstGeom>
        </p:spPr>
        <p:txBody>
          <a:bodyPr/>
          <a:lstStyle>
            <a:lvl1pPr marL="0" indent="0">
              <a:buNone/>
              <a:defRPr sz="995"/>
            </a:lvl1pPr>
            <a:lvl2pPr marL="283845" indent="0">
              <a:buNone/>
              <a:defRPr sz="870"/>
            </a:lvl2pPr>
            <a:lvl3pPr marL="567690" indent="0">
              <a:buNone/>
              <a:defRPr sz="745"/>
            </a:lvl3pPr>
            <a:lvl4pPr marL="851535" indent="0">
              <a:buNone/>
              <a:defRPr sz="620"/>
            </a:lvl4pPr>
            <a:lvl5pPr marL="1135380" indent="0">
              <a:buNone/>
              <a:defRPr sz="620"/>
            </a:lvl5pPr>
            <a:lvl6pPr marL="1419225" indent="0">
              <a:buNone/>
              <a:defRPr sz="620"/>
            </a:lvl6pPr>
            <a:lvl7pPr marL="1703070" indent="0">
              <a:buNone/>
              <a:defRPr sz="620"/>
            </a:lvl7pPr>
            <a:lvl8pPr marL="1986915" indent="0">
              <a:buNone/>
              <a:defRPr sz="620"/>
            </a:lvl8pPr>
            <a:lvl9pPr marL="2270760" indent="0">
              <a:buNone/>
              <a:defRPr sz="620"/>
            </a:lvl9pPr>
          </a:lstStyle>
          <a:p>
            <a:pPr lvl="0"/>
            <a:r>
              <a:rPr lang="zh-CN" altLang="en-US" noProof="1" smtClean="0"/>
              <a:t>单击此处编辑母版文本样式</a:t>
            </a:r>
            <a:endParaRPr lang="zh-CN" altLang="en-US" noProof="1" smtClean="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914400" indent="-914400" algn="ctr" rtl="0" eaLnBrk="0" fontAlgn="base" hangingPunct="0">
        <a:spcBef>
          <a:spcPct val="0"/>
        </a:spcBef>
        <a:spcAft>
          <a:spcPct val="0"/>
        </a:spcAft>
        <a:defRPr sz="4400" kern="1200">
          <a:solidFill>
            <a:schemeClr val="tx1"/>
          </a:solidFill>
          <a:latin typeface="+mj-lt"/>
          <a:ea typeface="+mj-ea"/>
          <a:cs typeface="+mj-cs"/>
          <a:sym typeface="Calibri" panose="020F0502020204030204" pitchFamily="34" charset="0"/>
        </a:defRPr>
      </a:lvl1pPr>
      <a:lvl2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2pPr>
      <a:lvl3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3pPr>
      <a:lvl4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4pPr>
      <a:lvl5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5pPr>
      <a:lvl6pPr marL="13716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6pPr>
      <a:lvl7pPr marL="18288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7pPr>
      <a:lvl8pPr marL="22860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8pPr>
      <a:lvl9pPr marL="27432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lvl="1"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lvl="2"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lvl="3"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lvl="4"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vl6pPr marL="2514600" lvl="5"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6pPr>
      <a:lvl7pPr marL="2971800" lvl="6"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7pPr>
      <a:lvl8pPr marL="3429000" lvl="7"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8pPr>
      <a:lvl9pPr marL="3886200" lvl="8"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9pPr>
    </p:bodyStyle>
    <p:other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image" Target="../media/image2.png"/><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image" Target="../media/image1.png"/><Relationship Id="rId2" Type="http://schemas.openxmlformats.org/officeDocument/2006/relationships/tags" Target="../tags/tag2.xml"/><Relationship Id="rId12" Type="http://schemas.openxmlformats.org/officeDocument/2006/relationships/notesSlide" Target="../notesSlides/notesSlide1.xml"/><Relationship Id="rId11" Type="http://schemas.openxmlformats.org/officeDocument/2006/relationships/slideLayout" Target="../slideLayouts/slideLayout7.xml"/><Relationship Id="rId10" Type="http://schemas.openxmlformats.org/officeDocument/2006/relationships/image" Target="../media/image3.jpeg"/><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7" Type="http://schemas.openxmlformats.org/officeDocument/2006/relationships/notesSlide" Target="../notesSlides/notesSlide2.xml"/><Relationship Id="rId6"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tags" Target="../tags/tag10.xml"/><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tags" Target="../tags/tag13.xml"/><Relationship Id="rId4" Type="http://schemas.openxmlformats.org/officeDocument/2006/relationships/image" Target="../media/image2.png"/><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4" name="对角圆角矩形 11"/>
          <p:cNvSpPr/>
          <p:nvPr>
            <p:custDataLst>
              <p:tags r:id="rId1"/>
            </p:custDataLst>
          </p:nvPr>
        </p:nvSpPr>
        <p:spPr>
          <a:xfrm>
            <a:off x="623570" y="1180465"/>
            <a:ext cx="6623685" cy="768985"/>
          </a:xfrm>
          <a:prstGeom prst="roundRect">
            <a:avLst/>
          </a:prstGeom>
          <a:solidFill>
            <a:srgbClr val="C00000"/>
          </a:solidFill>
          <a:ln w="9525">
            <a:noFill/>
          </a:ln>
        </p:spPr>
        <p:txBody>
          <a:bodyPr anchor="ctr" anchorCtr="0"/>
          <a:p>
            <a:pPr marL="36195" algn="l">
              <a:lnSpc>
                <a:spcPct val="100000"/>
              </a:lnSpc>
              <a:buNone/>
            </a:pPr>
            <a:r>
              <a:rPr lang="en-US" altLang="zh-CN" sz="1600"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rPr>
              <a:t>Datasheet|5-Port Gigabit AC+PoE Router(4-Port PoE)</a:t>
            </a:r>
            <a:endParaRPr lang="en-US" altLang="zh-CN" sz="1600"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L="36195" algn="l">
              <a:lnSpc>
                <a:spcPct val="100000"/>
              </a:lnSpc>
              <a:buNone/>
            </a:pPr>
            <a:r>
              <a:rPr lang="en-US" altLang="zh-CN" sz="1800" b="1"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rPr>
              <a:t>FR-R205GP-60P1</a:t>
            </a:r>
            <a:endParaRPr lang="en-US" altLang="zh-CN" sz="1800" b="1"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endParaRPr>
          </a:p>
        </p:txBody>
      </p:sp>
      <p:sp>
        <p:nvSpPr>
          <p:cNvPr id="1027" name="object 46"/>
          <p:cNvSpPr/>
          <p:nvPr>
            <p:custDataLst>
              <p:tags r:id="rId2"/>
            </p:custDataLst>
          </p:nvPr>
        </p:nvSpPr>
        <p:spPr>
          <a:xfrm>
            <a:off x="623570" y="4624705"/>
            <a:ext cx="6581140" cy="1379855"/>
          </a:xfrm>
          <a:prstGeom prst="rect">
            <a:avLst/>
          </a:prstGeom>
          <a:noFill/>
          <a:ln w="9525">
            <a:noFill/>
          </a:ln>
        </p:spPr>
        <p:txBody>
          <a:bodyPr lIns="0" tIns="0" rIns="0" bIns="0"/>
          <a:p>
            <a:pPr indent="304800" algn="just">
              <a:lnSpc>
                <a:spcPct val="150000"/>
              </a:lnSpc>
              <a:spcBef>
                <a:spcPts val="600"/>
              </a:spcBef>
              <a:spcAft>
                <a:spcPts val="600"/>
              </a:spcAft>
              <a:buFont typeface="Arial" panose="020B0604020202020204" pitchFamily="34" charset="0"/>
              <a:buNone/>
              <a:extLst>
                <a:ext uri="{35155182-B16C-46BC-9424-99874614C6A1}">
                  <wpsdc:indentchars xmlns:wpsdc="http://www.wps.cn/officeDocument/2017/drawingmlCustomData" val="200" checksum="1077528236"/>
                </a:ext>
              </a:extLst>
            </a:pPr>
            <a:r>
              <a:rPr lang="en-US" altLang="zh-CN" sz="1200" dirty="0">
                <a:latin typeface="微软雅黑" panose="020B0503020204020204" charset="-122"/>
                <a:ea typeface="微软雅黑" panose="020B0503020204020204" charset="-122"/>
                <a:cs typeface="微软雅黑" panose="020B0503020204020204" charset="-122"/>
              </a:rPr>
              <a:t>FR-R205GP-60P1 is an  integrated Gigabit router which has PoE function, It could  solve No-Wifi situation for Large-sized apartment or Complex layout apartment  when it just one has a router . It is easy to install. Simple to set up. It is designed by arranging  wireless  AP panel in each room . The router uniformly allocates IP address and PoE power supply, It does not fear the wall barriers and can eliminate the covering corners. It can seamless roam easily  .can ensure the equipment run stably for a long time. It can provide quality, high-speed, stable wireless network coverage for home users, small and micro enterprises. </a:t>
            </a:r>
            <a:endParaRPr lang="en-US" altLang="zh-CN" sz="1200" dirty="0">
              <a:latin typeface="微软雅黑" panose="020B0503020204020204" charset="-122"/>
              <a:ea typeface="微软雅黑" panose="020B0503020204020204" charset="-122"/>
              <a:cs typeface="微软雅黑" panose="020B0503020204020204" charset="-122"/>
            </a:endParaRPr>
          </a:p>
          <a:p>
            <a:pPr marL="12700" algn="just">
              <a:lnSpc>
                <a:spcPct val="150000"/>
              </a:lnSpc>
              <a:spcBef>
                <a:spcPts val="600"/>
              </a:spcBef>
              <a:spcAft>
                <a:spcPts val="600"/>
              </a:spcAft>
              <a:buFont typeface="Arial" panose="020B0604020202020204" pitchFamily="34" charset="0"/>
              <a:buNone/>
            </a:pPr>
            <a:endParaRPr lang="en-US" altLang="zh-CN" sz="1200" dirty="0">
              <a:latin typeface="微软雅黑" panose="020B0503020204020204" charset="-122"/>
              <a:ea typeface="微软雅黑" panose="020B0503020204020204" charset="-122"/>
              <a:cs typeface="微软雅黑" panose="020B0503020204020204" charset="-122"/>
            </a:endParaRPr>
          </a:p>
        </p:txBody>
      </p:sp>
      <p:grpSp>
        <p:nvGrpSpPr>
          <p:cNvPr id="1034" name="组合 3091"/>
          <p:cNvGrpSpPr/>
          <p:nvPr/>
        </p:nvGrpSpPr>
        <p:grpSpPr>
          <a:xfrm>
            <a:off x="0" y="131763"/>
            <a:ext cx="2822575" cy="714375"/>
            <a:chOff x="0" y="0"/>
            <a:chExt cx="4443" cy="1124"/>
          </a:xfrm>
        </p:grpSpPr>
        <p:sp>
          <p:nvSpPr>
            <p:cNvPr id="1039" name="矩形 19"/>
            <p:cNvSpPr/>
            <p:nvPr/>
          </p:nvSpPr>
          <p:spPr>
            <a:xfrm>
              <a:off x="0" y="0"/>
              <a:ext cx="785" cy="1125"/>
            </a:xfrm>
            <a:prstGeom prst="rect">
              <a:avLst/>
            </a:prstGeom>
            <a:solidFill>
              <a:srgbClr val="C00000"/>
            </a:solidFill>
            <a:ln w="9525">
              <a:noFill/>
            </a:ln>
          </p:spPr>
          <p:txBody>
            <a:bodyPr/>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pic>
          <p:nvPicPr>
            <p:cNvPr id="1040" name="Picture 20" descr="C:\Users\Administrator\Desktop\未标题-1.png"/>
            <p:cNvPicPr>
              <a:picLocks noChangeAspect="1"/>
            </p:cNvPicPr>
            <p:nvPr/>
          </p:nvPicPr>
          <p:blipFill>
            <a:blip r:embed="rId3"/>
            <a:stretch>
              <a:fillRect/>
            </a:stretch>
          </p:blipFill>
          <p:spPr>
            <a:xfrm>
              <a:off x="1083" y="273"/>
              <a:ext cx="3360" cy="580"/>
            </a:xfrm>
            <a:prstGeom prst="rect">
              <a:avLst/>
            </a:prstGeom>
            <a:noFill/>
            <a:ln w="9525">
              <a:noFill/>
            </a:ln>
          </p:spPr>
        </p:pic>
      </p:grpSp>
      <p:sp>
        <p:nvSpPr>
          <p:cNvPr id="4" name="对角圆角矩形 11"/>
          <p:cNvSpPr/>
          <p:nvPr>
            <p:custDataLst>
              <p:tags r:id="rId4"/>
            </p:custDataLst>
          </p:nvPr>
        </p:nvSpPr>
        <p:spPr>
          <a:xfrm>
            <a:off x="623570" y="4168788"/>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3091" name="矩形 6"/>
          <p:cNvSpPr/>
          <p:nvPr>
            <p:custDataLst>
              <p:tags r:id="rId5"/>
            </p:custDataLst>
          </p:nvPr>
        </p:nvSpPr>
        <p:spPr>
          <a:xfrm>
            <a:off x="623570" y="4179570"/>
            <a:ext cx="1594485" cy="352425"/>
          </a:xfrm>
          <a:prstGeom prst="rect">
            <a:avLst/>
          </a:prstGeom>
          <a:noFill/>
          <a:ln w="9525">
            <a:noFill/>
          </a:ln>
        </p:spPr>
        <p:txBody>
          <a:bodyPr wrap="square" anchor="t" anchorCtr="0">
            <a:spAutoFit/>
          </a:bodyPr>
          <a:p>
            <a:pPr algn="l">
              <a:buNone/>
            </a:pPr>
            <a:r>
              <a:rPr sz="1700" b="1" dirty="0">
                <a:solidFill>
                  <a:schemeClr val="bg1"/>
                </a:solidFill>
                <a:latin typeface="微软雅黑" panose="020B0503020204020204" charset="-122"/>
                <a:ea typeface="微软雅黑" panose="020B0503020204020204" charset="-122"/>
                <a:cs typeface="微软雅黑" panose="020B0503020204020204" charset="-122"/>
              </a:rPr>
              <a:t>Description</a:t>
            </a:r>
            <a:endParaRPr sz="1700" b="1" dirty="0">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5" name="对角圆角矩形 11"/>
          <p:cNvSpPr/>
          <p:nvPr>
            <p:custDataLst>
              <p:tags r:id="rId6"/>
            </p:custDataLst>
          </p:nvPr>
        </p:nvSpPr>
        <p:spPr>
          <a:xfrm>
            <a:off x="607060" y="6950723"/>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6" name="矩形 6"/>
          <p:cNvSpPr/>
          <p:nvPr>
            <p:custDataLst>
              <p:tags r:id="rId7"/>
            </p:custDataLst>
          </p:nvPr>
        </p:nvSpPr>
        <p:spPr>
          <a:xfrm>
            <a:off x="607060" y="6961188"/>
            <a:ext cx="1781810" cy="352425"/>
          </a:xfrm>
          <a:prstGeom prst="rect">
            <a:avLst/>
          </a:prstGeom>
          <a:noFill/>
          <a:ln w="9525">
            <a:noFill/>
          </a:ln>
        </p:spPr>
        <p:txBody>
          <a:bodyPr wrap="none" anchor="t" anchorCtr="0">
            <a:spAutoFit/>
          </a:bodyPr>
          <a:p>
            <a:pPr algn="l">
              <a:buNone/>
            </a:pPr>
            <a:r>
              <a:rPr sz="1700" b="1" dirty="0">
                <a:solidFill>
                  <a:schemeClr val="bg1"/>
                </a:solidFill>
                <a:latin typeface="微软雅黑" panose="020B0503020204020204" charset="-122"/>
                <a:ea typeface="微软雅黑" panose="020B0503020204020204" charset="-122"/>
                <a:cs typeface="微软雅黑" panose="020B0503020204020204" charset="-122"/>
              </a:rPr>
              <a:t>Major features</a:t>
            </a:r>
            <a:endParaRPr sz="1700" b="1" dirty="0">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2054" name="object 16"/>
          <p:cNvSpPr/>
          <p:nvPr>
            <p:custDataLst>
              <p:tags r:id="rId8"/>
            </p:custDataLst>
          </p:nvPr>
        </p:nvSpPr>
        <p:spPr>
          <a:xfrm>
            <a:off x="623570" y="7504430"/>
            <a:ext cx="6381750" cy="3434715"/>
          </a:xfrm>
          <a:prstGeom prst="rect">
            <a:avLst/>
          </a:prstGeom>
          <a:noFill/>
          <a:ln w="9525">
            <a:noFill/>
          </a:ln>
        </p:spPr>
        <p:txBody>
          <a:bodyPr lIns="0" tIns="0" rIns="0" bIns="0"/>
          <a:p>
            <a:pPr>
              <a:lnSpc>
                <a:spcPct val="150000"/>
              </a:lnSpc>
            </a:pPr>
            <a:r>
              <a:rPr sz="1200" dirty="0">
                <a:latin typeface="微软雅黑" panose="020B0503020204020204" charset="-122"/>
                <a:ea typeface="微软雅黑" panose="020B0503020204020204" charset="-122"/>
                <a:cs typeface="微软雅黑" panose="020B0503020204020204" charset="-122"/>
                <a:sym typeface="+mn-ea"/>
              </a:rPr>
              <a:t>５</a:t>
            </a:r>
            <a:r>
              <a:rPr lang="en-US" sz="1200" dirty="0">
                <a:latin typeface="微软雅黑" panose="020B0503020204020204" charset="-122"/>
                <a:ea typeface="微软雅黑" panose="020B0503020204020204" charset="-122"/>
                <a:cs typeface="微软雅黑" panose="020B0503020204020204" charset="-122"/>
                <a:sym typeface="+mn-ea"/>
              </a:rPr>
              <a:t>*</a:t>
            </a:r>
            <a:r>
              <a:rPr sz="1200" dirty="0">
                <a:latin typeface="微软雅黑" panose="020B0503020204020204" charset="-122"/>
                <a:ea typeface="微软雅黑" panose="020B0503020204020204" charset="-122"/>
                <a:cs typeface="微软雅黑" panose="020B0503020204020204" charset="-122"/>
                <a:sym typeface="+mn-ea"/>
              </a:rPr>
              <a:t>10/100M/1000M RJ45 Port</a:t>
            </a:r>
            <a:endParaRPr sz="1200" dirty="0">
              <a:latin typeface="微软雅黑" panose="020B0503020204020204" charset="-122"/>
              <a:ea typeface="微软雅黑" panose="020B0503020204020204" charset="-122"/>
              <a:cs typeface="微软雅黑" panose="020B0503020204020204" charset="-122"/>
              <a:sym typeface="+mn-ea"/>
            </a:endParaRPr>
          </a:p>
          <a:p>
            <a:pPr>
              <a:lnSpc>
                <a:spcPct val="150000"/>
              </a:lnSpc>
            </a:pPr>
            <a:r>
              <a:rPr sz="1200" dirty="0">
                <a:latin typeface="微软雅黑" panose="020B0503020204020204" charset="-122"/>
                <a:ea typeface="微软雅黑" panose="020B0503020204020204" charset="-122"/>
                <a:cs typeface="微软雅黑" panose="020B0503020204020204" charset="-122"/>
                <a:sym typeface="+mn-ea"/>
              </a:rPr>
              <a:t>LAN-WAN</a:t>
            </a:r>
            <a:r>
              <a:rPr lang="en-US" sz="1200" dirty="0">
                <a:latin typeface="微软雅黑" panose="020B0503020204020204" charset="-122"/>
                <a:ea typeface="微软雅黑" panose="020B0503020204020204" charset="-122"/>
                <a:cs typeface="微软雅黑" panose="020B0503020204020204" charset="-122"/>
                <a:sym typeface="+mn-ea"/>
              </a:rPr>
              <a:t> rate up to </a:t>
            </a:r>
            <a:r>
              <a:rPr sz="1200" dirty="0">
                <a:latin typeface="微软雅黑" panose="020B0503020204020204" charset="-122"/>
                <a:ea typeface="微软雅黑" panose="020B0503020204020204" charset="-122"/>
                <a:cs typeface="微软雅黑" panose="020B0503020204020204" charset="-122"/>
                <a:sym typeface="+mn-ea"/>
              </a:rPr>
              <a:t>800Mbps</a:t>
            </a:r>
            <a:endParaRPr sz="1200" dirty="0">
              <a:latin typeface="微软雅黑" panose="020B0503020204020204" charset="-122"/>
              <a:ea typeface="微软雅黑" panose="020B0503020204020204" charset="-122"/>
              <a:cs typeface="微软雅黑" panose="020B0503020204020204" charset="-122"/>
              <a:sym typeface="+mn-ea"/>
            </a:endParaRPr>
          </a:p>
          <a:p>
            <a:pPr>
              <a:lnSpc>
                <a:spcPct val="150000"/>
              </a:lnSpc>
            </a:pPr>
            <a:r>
              <a:rPr sz="1200" dirty="0">
                <a:latin typeface="微软雅黑" panose="020B0503020204020204" charset="-122"/>
                <a:ea typeface="微软雅黑" panose="020B0503020204020204" charset="-122"/>
                <a:cs typeface="微软雅黑" panose="020B0503020204020204" charset="-122"/>
                <a:sym typeface="+mn-ea"/>
              </a:rPr>
              <a:t>4</a:t>
            </a:r>
            <a:r>
              <a:rPr lang="en-US" sz="1200" dirty="0">
                <a:latin typeface="微软雅黑" panose="020B0503020204020204" charset="-122"/>
                <a:ea typeface="微软雅黑" panose="020B0503020204020204" charset="-122"/>
                <a:cs typeface="微软雅黑" panose="020B0503020204020204" charset="-122"/>
                <a:sym typeface="+mn-ea"/>
              </a:rPr>
              <a:t>*</a:t>
            </a:r>
            <a:r>
              <a:rPr sz="1200" dirty="0">
                <a:latin typeface="微软雅黑" panose="020B0503020204020204" charset="-122"/>
                <a:ea typeface="微软雅黑" panose="020B0503020204020204" charset="-122"/>
                <a:cs typeface="微软雅黑" panose="020B0503020204020204" charset="-122"/>
                <a:sym typeface="+mn-ea"/>
              </a:rPr>
              <a:t>Port</a:t>
            </a:r>
            <a:r>
              <a:rPr lang="en-US" sz="1200" dirty="0">
                <a:latin typeface="微软雅黑" panose="020B0503020204020204" charset="-122"/>
                <a:ea typeface="微软雅黑" panose="020B0503020204020204" charset="-122"/>
                <a:cs typeface="微软雅黑" panose="020B0503020204020204" charset="-122"/>
                <a:sym typeface="+mn-ea"/>
              </a:rPr>
              <a:t> support </a:t>
            </a:r>
            <a:r>
              <a:rPr sz="1200" dirty="0">
                <a:latin typeface="微软雅黑" panose="020B0503020204020204" charset="-122"/>
                <a:ea typeface="微软雅黑" panose="020B0503020204020204" charset="-122"/>
                <a:cs typeface="微软雅黑" panose="020B0503020204020204" charset="-122"/>
                <a:sym typeface="+mn-ea"/>
              </a:rPr>
              <a:t>PSE</a:t>
            </a:r>
            <a:r>
              <a:rPr lang="en-US" sz="1200" dirty="0">
                <a:latin typeface="微软雅黑" panose="020B0503020204020204" charset="-122"/>
                <a:ea typeface="微软雅黑" panose="020B0503020204020204" charset="-122"/>
                <a:cs typeface="微软雅黑" panose="020B0503020204020204" charset="-122"/>
                <a:sym typeface="+mn-ea"/>
              </a:rPr>
              <a:t> out(802.3at/af)</a:t>
            </a:r>
            <a:r>
              <a:rPr sz="1200" dirty="0">
                <a:latin typeface="微软雅黑" panose="020B0503020204020204" charset="-122"/>
                <a:ea typeface="微软雅黑" panose="020B0503020204020204" charset="-122"/>
                <a:cs typeface="微软雅黑" panose="020B0503020204020204" charset="-122"/>
                <a:sym typeface="+mn-ea"/>
              </a:rPr>
              <a:t>，</a:t>
            </a:r>
            <a:r>
              <a:rPr lang="en-US" sz="1200" dirty="0">
                <a:latin typeface="微软雅黑" panose="020B0503020204020204" charset="-122"/>
                <a:ea typeface="微软雅黑" panose="020B0503020204020204" charset="-122"/>
                <a:cs typeface="微软雅黑" panose="020B0503020204020204" charset="-122"/>
                <a:sym typeface="+mn-ea"/>
              </a:rPr>
              <a:t>Highest PSE Power </a:t>
            </a:r>
            <a:r>
              <a:rPr sz="1200" dirty="0">
                <a:latin typeface="微软雅黑" panose="020B0503020204020204" charset="-122"/>
                <a:ea typeface="微软雅黑" panose="020B0503020204020204" charset="-122"/>
                <a:cs typeface="微软雅黑" panose="020B0503020204020204" charset="-122"/>
                <a:sym typeface="+mn-ea"/>
              </a:rPr>
              <a:t>60W</a:t>
            </a:r>
            <a:endParaRPr sz="1200" dirty="0">
              <a:latin typeface="微软雅黑" panose="020B0503020204020204" charset="-122"/>
              <a:ea typeface="微软雅黑" panose="020B0503020204020204" charset="-122"/>
              <a:cs typeface="微软雅黑" panose="020B0503020204020204" charset="-122"/>
              <a:sym typeface="+mn-ea"/>
            </a:endParaRPr>
          </a:p>
          <a:p>
            <a:pPr>
              <a:lnSpc>
                <a:spcPct val="150000"/>
              </a:lnSpc>
            </a:pPr>
            <a:r>
              <a:rPr sz="1200" dirty="0">
                <a:latin typeface="微软雅黑" panose="020B0503020204020204" charset="-122"/>
                <a:ea typeface="微软雅黑" panose="020B0503020204020204" charset="-122"/>
                <a:cs typeface="微软雅黑" panose="020B0503020204020204" charset="-122"/>
                <a:sym typeface="+mn-ea"/>
              </a:rPr>
              <a:t>Carrying 32 APs in centralized forwarding mode and 128 APs in local forwarding mode</a:t>
            </a:r>
            <a:endParaRPr sz="1200" dirty="0">
              <a:latin typeface="微软雅黑" panose="020B0503020204020204" charset="-122"/>
              <a:ea typeface="微软雅黑" panose="020B0503020204020204" charset="-122"/>
              <a:cs typeface="微软雅黑" panose="020B0503020204020204" charset="-122"/>
              <a:sym typeface="+mn-ea"/>
            </a:endParaRPr>
          </a:p>
          <a:p>
            <a:pPr>
              <a:lnSpc>
                <a:spcPct val="150000"/>
              </a:lnSpc>
            </a:pPr>
            <a:r>
              <a:rPr sz="1200" dirty="0">
                <a:latin typeface="微软雅黑" panose="020B0503020204020204" charset="-122"/>
                <a:ea typeface="微软雅黑" panose="020B0503020204020204" charset="-122"/>
                <a:cs typeface="微软雅黑" panose="020B0503020204020204" charset="-122"/>
                <a:sym typeface="+mn-ea"/>
              </a:rPr>
              <a:t>Recommend 100 access terminals</a:t>
            </a:r>
            <a:endParaRPr sz="1200" dirty="0">
              <a:latin typeface="微软雅黑" panose="020B0503020204020204" charset="-122"/>
              <a:ea typeface="微软雅黑" panose="020B0503020204020204" charset="-122"/>
              <a:cs typeface="微软雅黑" panose="020B0503020204020204" charset="-122"/>
              <a:sym typeface="+mn-ea"/>
            </a:endParaRPr>
          </a:p>
          <a:p>
            <a:pPr>
              <a:lnSpc>
                <a:spcPct val="150000"/>
              </a:lnSpc>
            </a:pPr>
            <a:r>
              <a:rPr sz="1200" dirty="0">
                <a:latin typeface="微软雅黑" panose="020B0503020204020204" charset="-122"/>
                <a:ea typeface="微软雅黑" panose="020B0503020204020204" charset="-122"/>
                <a:cs typeface="微软雅黑" panose="020B0503020204020204" charset="-122"/>
                <a:sym typeface="+mn-ea"/>
              </a:rPr>
              <a:t>Recommended working temperature range of 0~45 ℃</a:t>
            </a:r>
            <a:endParaRPr sz="1200" dirty="0">
              <a:latin typeface="微软雅黑" panose="020B0503020204020204" charset="-122"/>
              <a:ea typeface="微软雅黑" panose="020B0503020204020204" charset="-122"/>
              <a:cs typeface="微软雅黑" panose="020B0503020204020204" charset="-122"/>
              <a:sym typeface="+mn-ea"/>
            </a:endParaRPr>
          </a:p>
        </p:txBody>
      </p:sp>
      <p:pic>
        <p:nvPicPr>
          <p:cNvPr id="2" name="Picture 21" descr="C:\Users\Administrator\Desktop\2.png"/>
          <p:cNvPicPr>
            <a:picLocks noChangeAspect="1"/>
          </p:cNvPicPr>
          <p:nvPr/>
        </p:nvPicPr>
        <p:blipFill>
          <a:blip r:embed="rId9"/>
          <a:stretch>
            <a:fillRect/>
          </a:stretch>
        </p:blipFill>
        <p:spPr>
          <a:xfrm>
            <a:off x="0" y="10274300"/>
            <a:ext cx="7199313" cy="419100"/>
          </a:xfrm>
          <a:prstGeom prst="rect">
            <a:avLst/>
          </a:prstGeom>
          <a:noFill/>
          <a:ln w="9525">
            <a:noFill/>
          </a:ln>
        </p:spPr>
      </p:pic>
      <p:sp>
        <p:nvSpPr>
          <p:cNvPr id="7" name="TextBox 24"/>
          <p:cNvSpPr txBox="1"/>
          <p:nvPr/>
        </p:nvSpPr>
        <p:spPr>
          <a:xfrm>
            <a:off x="284163" y="10323513"/>
            <a:ext cx="4490720" cy="521970"/>
          </a:xfrm>
          <a:prstGeom prst="rect">
            <a:avLst/>
          </a:prstGeom>
          <a:noFill/>
          <a:ln w="9525">
            <a:noFill/>
          </a:ln>
        </p:spPr>
        <p:txBody>
          <a:bodyPr wrap="none">
            <a:spAutoFit/>
          </a:bodyPr>
          <a:p>
            <a:pPr algn="l">
              <a:buNone/>
            </a:pPr>
            <a:r>
              <a:rPr lang="zh-CN" altLang="en-US" sz="1400" b="1" dirty="0">
                <a:solidFill>
                  <a:schemeClr val="bg1"/>
                </a:solidFill>
                <a:latin typeface="微软雅黑" panose="020B0503020204020204" charset="-122"/>
                <a:ea typeface="微软雅黑" panose="020B0503020204020204" charset="-122"/>
              </a:rPr>
              <a:t>Hunan Fullriver Information Technology Co., Ltd
</a:t>
            </a:r>
            <a:endParaRPr lang="zh-CN" altLang="en-US" sz="1400" b="1" dirty="0">
              <a:solidFill>
                <a:schemeClr val="bg1"/>
              </a:solidFill>
              <a:latin typeface="微软雅黑" panose="020B0503020204020204" charset="-122"/>
              <a:ea typeface="微软雅黑" panose="020B0503020204020204" charset="-122"/>
            </a:endParaRPr>
          </a:p>
        </p:txBody>
      </p:sp>
      <p:pic>
        <p:nvPicPr>
          <p:cNvPr id="3" name="图片 2" descr="渲染正面2"/>
          <p:cNvPicPr>
            <a:picLocks noChangeAspect="1"/>
          </p:cNvPicPr>
          <p:nvPr/>
        </p:nvPicPr>
        <p:blipFill>
          <a:blip r:embed="rId10"/>
          <a:srcRect t="11628"/>
          <a:stretch>
            <a:fillRect/>
          </a:stretch>
        </p:blipFill>
        <p:spPr>
          <a:xfrm>
            <a:off x="1624330" y="2346960"/>
            <a:ext cx="4290695" cy="1423670"/>
          </a:xfrm>
          <a:prstGeom prst="rect">
            <a:avLst/>
          </a:prstGeom>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grpSp>
        <p:nvGrpSpPr>
          <p:cNvPr id="2059" name="组合 5130"/>
          <p:cNvGrpSpPr/>
          <p:nvPr/>
        </p:nvGrpSpPr>
        <p:grpSpPr>
          <a:xfrm>
            <a:off x="0" y="10382250"/>
            <a:ext cx="4578293" cy="524697"/>
            <a:chOff x="0" y="0"/>
            <a:chExt cx="7209" cy="828"/>
          </a:xfrm>
        </p:grpSpPr>
        <p:sp>
          <p:nvSpPr>
            <p:cNvPr id="2130" name="矩形 5131"/>
            <p:cNvSpPr/>
            <p:nvPr/>
          </p:nvSpPr>
          <p:spPr>
            <a:xfrm>
              <a:off x="3807" y="73"/>
              <a:ext cx="160" cy="340"/>
            </a:xfrm>
            <a:prstGeom prst="rect">
              <a:avLst/>
            </a:prstGeom>
            <a:solidFill>
              <a:srgbClr val="CC0000"/>
            </a:solidFill>
            <a:ln w="9525">
              <a:noFill/>
            </a:ln>
          </p:spPr>
          <p:txBody>
            <a:bodyPr wrap="none" lIns="90170" tIns="46990" rIns="90170" bIns="46990" anchor="ctr" anchorCtr="0"/>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sp>
          <p:nvSpPr>
            <p:cNvPr id="2131" name="TextBox 24"/>
            <p:cNvSpPr txBox="1"/>
            <p:nvPr/>
          </p:nvSpPr>
          <p:spPr>
            <a:xfrm>
              <a:off x="142" y="0"/>
              <a:ext cx="7067" cy="828"/>
            </a:xfrm>
            <a:prstGeom prst="rect">
              <a:avLst/>
            </a:prstGeom>
            <a:noFill/>
            <a:ln w="9525">
              <a:noFill/>
            </a:ln>
          </p:spPr>
          <p:txBody>
            <a:bodyPr wrap="none" lIns="90170" tIns="46990" rIns="90170" bIns="46990">
              <a:spAutoFit/>
            </a:bodyPr>
            <a:p>
              <a:pPr>
                <a:buFont typeface="Arial" panose="020B0604020202020204" pitchFamily="34" charset="0"/>
                <a:buNone/>
              </a:pPr>
              <a:r>
                <a:rPr lang="zh-CN" altLang="en-US" sz="1400" b="1" dirty="0">
                  <a:latin typeface="微软雅黑" panose="020B0503020204020204" charset="-122"/>
                  <a:ea typeface="微软雅黑" panose="020B0503020204020204" charset="-122"/>
                </a:rPr>
                <a:t>Hunan Fullriver Information Technology Co., Ltd
</a:t>
              </a:r>
              <a:endParaRPr lang="zh-CN" altLang="en-US" sz="1400" b="1" dirty="0">
                <a:latin typeface="微软雅黑" panose="020B0503020204020204" charset="-122"/>
                <a:ea typeface="微软雅黑" panose="020B0503020204020204" charset="-122"/>
              </a:endParaRPr>
            </a:p>
          </p:txBody>
        </p:sp>
        <p:sp>
          <p:nvSpPr>
            <p:cNvPr id="2132" name="矩形 5133"/>
            <p:cNvSpPr/>
            <p:nvPr/>
          </p:nvSpPr>
          <p:spPr>
            <a:xfrm>
              <a:off x="0" y="73"/>
              <a:ext cx="159" cy="340"/>
            </a:xfrm>
            <a:prstGeom prst="rect">
              <a:avLst/>
            </a:prstGeom>
            <a:solidFill>
              <a:srgbClr val="CC0000"/>
            </a:solidFill>
            <a:ln w="9525">
              <a:noFill/>
            </a:ln>
          </p:spPr>
          <p:txBody>
            <a:bodyPr/>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grpSp>
      <p:grpSp>
        <p:nvGrpSpPr>
          <p:cNvPr id="2060" name="组合 5134"/>
          <p:cNvGrpSpPr/>
          <p:nvPr/>
        </p:nvGrpSpPr>
        <p:grpSpPr>
          <a:xfrm>
            <a:off x="4838700" y="90488"/>
            <a:ext cx="2730500" cy="503237"/>
            <a:chOff x="0" y="0"/>
            <a:chExt cx="4300" cy="1124"/>
          </a:xfrm>
        </p:grpSpPr>
        <p:sp>
          <p:nvSpPr>
            <p:cNvPr id="2128" name="矩形 19"/>
            <p:cNvSpPr/>
            <p:nvPr/>
          </p:nvSpPr>
          <p:spPr>
            <a:xfrm>
              <a:off x="3516" y="0"/>
              <a:ext cx="785" cy="1125"/>
            </a:xfrm>
            <a:prstGeom prst="rect">
              <a:avLst/>
            </a:prstGeom>
            <a:solidFill>
              <a:srgbClr val="C00000"/>
            </a:solidFill>
            <a:ln w="9525">
              <a:noFill/>
            </a:ln>
          </p:spPr>
          <p:txBody>
            <a:bodyPr lIns="90170" tIns="46990" rIns="90170" bIns="46990"/>
            <a:p>
              <a:pPr>
                <a:buFont typeface="Arial" panose="020B0604020202020204" pitchFamily="34" charset="0"/>
                <a:buNone/>
              </a:pPr>
              <a:endParaRPr lang="zh-CN" altLang="en-US" sz="1800" dirty="0">
                <a:latin typeface="HarmonyOS Sans SC" panose="00000500000000000000" charset="-122"/>
                <a:ea typeface="HarmonyOS Sans SC" panose="00000500000000000000" charset="-122"/>
              </a:endParaRPr>
            </a:p>
          </p:txBody>
        </p:sp>
        <p:pic>
          <p:nvPicPr>
            <p:cNvPr id="2129" name="Picture 20" descr="C:\Users\Administrator\Desktop\未标题-1.png"/>
            <p:cNvPicPr>
              <a:picLocks noChangeAspect="1"/>
            </p:cNvPicPr>
            <p:nvPr/>
          </p:nvPicPr>
          <p:blipFill>
            <a:blip r:embed="rId1"/>
            <a:stretch>
              <a:fillRect/>
            </a:stretch>
          </p:blipFill>
          <p:spPr>
            <a:xfrm>
              <a:off x="0" y="227"/>
              <a:ext cx="3360" cy="580"/>
            </a:xfrm>
            <a:prstGeom prst="rect">
              <a:avLst/>
            </a:prstGeom>
            <a:noFill/>
            <a:ln w="9525">
              <a:noFill/>
            </a:ln>
          </p:spPr>
        </p:pic>
      </p:grpSp>
      <p:sp>
        <p:nvSpPr>
          <p:cNvPr id="4" name="对角圆角矩形 11"/>
          <p:cNvSpPr/>
          <p:nvPr>
            <p:custDataLst>
              <p:tags r:id="rId2"/>
            </p:custDataLst>
          </p:nvPr>
        </p:nvSpPr>
        <p:spPr>
          <a:xfrm>
            <a:off x="623570" y="939813"/>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3091" name="矩形 6"/>
          <p:cNvSpPr/>
          <p:nvPr>
            <p:custDataLst>
              <p:tags r:id="rId3"/>
            </p:custDataLst>
          </p:nvPr>
        </p:nvSpPr>
        <p:spPr>
          <a:xfrm>
            <a:off x="623570" y="950278"/>
            <a:ext cx="1581150" cy="352425"/>
          </a:xfrm>
          <a:prstGeom prst="rect">
            <a:avLst/>
          </a:prstGeom>
          <a:noFill/>
          <a:ln w="9525">
            <a:noFill/>
          </a:ln>
        </p:spPr>
        <p:txBody>
          <a:bodyPr wrap="none" anchor="t" anchorCtr="0">
            <a:spAutoFit/>
          </a:bodyPr>
          <a:p>
            <a:pPr algn="l">
              <a:buNone/>
            </a:pPr>
            <a:r>
              <a:rPr lang="en-US" sz="1700" b="1" dirty="0">
                <a:solidFill>
                  <a:schemeClr val="bg1"/>
                </a:solidFill>
                <a:latin typeface="微软雅黑" panose="020B0503020204020204" charset="-122"/>
                <a:ea typeface="微软雅黑" panose="020B0503020204020204" charset="-122"/>
                <a:cs typeface="微软雅黑" panose="020B0503020204020204" charset="-122"/>
              </a:rPr>
              <a:t>Specification</a:t>
            </a:r>
            <a:endParaRPr lang="en-US" sz="1700" b="1" dirty="0">
              <a:solidFill>
                <a:schemeClr val="bg1"/>
              </a:solidFill>
              <a:latin typeface="微软雅黑" panose="020B0503020204020204" charset="-122"/>
              <a:ea typeface="微软雅黑" panose="020B0503020204020204" charset="-122"/>
              <a:cs typeface="微软雅黑" panose="020B0503020204020204" charset="-122"/>
            </a:endParaRPr>
          </a:p>
        </p:txBody>
      </p:sp>
      <p:graphicFrame>
        <p:nvGraphicFramePr>
          <p:cNvPr id="5138" name="Group 18"/>
          <p:cNvGraphicFramePr>
            <a:graphicFrameLocks noGrp="1"/>
          </p:cNvGraphicFramePr>
          <p:nvPr>
            <p:custDataLst>
              <p:tags r:id="rId4"/>
            </p:custDataLst>
          </p:nvPr>
        </p:nvGraphicFramePr>
        <p:xfrm>
          <a:off x="771208" y="1674495"/>
          <a:ext cx="6026785" cy="7664450"/>
        </p:xfrm>
        <a:graphic>
          <a:graphicData uri="http://schemas.openxmlformats.org/drawingml/2006/table">
            <a:tbl>
              <a:tblPr/>
              <a:tblGrid>
                <a:gridCol w="1711325"/>
                <a:gridCol w="4315460"/>
              </a:tblGrid>
              <a:tr h="395605">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Model</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marR="0" lvl="0" algn="l" defTabSz="914400" rtl="0" eaLnBrk="0" fontAlgn="base" hangingPunct="0">
                        <a:lnSpc>
                          <a:spcPct val="100000"/>
                        </a:lnSpc>
                        <a:spcBef>
                          <a:spcPts val="0"/>
                        </a:spcBef>
                        <a:buClrTx/>
                        <a:buSzTx/>
                        <a:buFont typeface="Arial" panose="020B0604020202020204" pitchFamily="34" charset="0"/>
                        <a:buNone/>
                      </a:pPr>
                      <a:r>
                        <a:rPr lang="en-US" altLang="zh-CN" sz="1200" smtClean="0">
                          <a:ln>
                            <a:noFill/>
                          </a:ln>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FR-R205GP-60P1</a:t>
                      </a:r>
                      <a:endParaRPr lang="en-US" altLang="zh-CN" sz="1200" smtClean="0">
                        <a:ln>
                          <a:noFill/>
                        </a:ln>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0" marR="0" marT="0" marB="0"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94335">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Chipset</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altLang="zh-CN" sz="1200" dirty="0">
                          <a:solidFill>
                            <a:srgbClr val="000000"/>
                          </a:solidFill>
                          <a:latin typeface="微软雅黑" panose="020B0503020204020204" charset="-122"/>
                          <a:ea typeface="微软雅黑" panose="020B0503020204020204" charset="-122"/>
                          <a:cs typeface="Calibri" panose="020F0502020204030204" pitchFamily="34" charset="0"/>
                          <a:sym typeface="+mn-ea"/>
                        </a:rPr>
                        <a:t>MT7621A+IP804AR</a:t>
                      </a:r>
                      <a:endParaRPr lang="en-US" altLang="zh-CN" sz="1200" dirty="0">
                        <a:solidFill>
                          <a:srgbClr val="000000"/>
                        </a:solidFill>
                        <a:latin typeface="微软雅黑" panose="020B0503020204020204" charset="-122"/>
                        <a:ea typeface="微软雅黑" panose="020B0503020204020204" charset="-122"/>
                        <a:cs typeface="Calibri" panose="020F0502020204030204" pitchFamily="34" charset="0"/>
                        <a:sym typeface="+mn-ea"/>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636905">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CPU</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altLang="zh-CN" sz="1200" b="0" kern="1200" dirty="0" smtClean="0">
                          <a:solidFill>
                            <a:srgbClr val="000000"/>
                          </a:solidFill>
                          <a:latin typeface="微软雅黑" panose="020B0503020204020204" charset="-122"/>
                          <a:ea typeface="微软雅黑" panose="020B0503020204020204" charset="-122"/>
                          <a:cs typeface="微软雅黑" panose="020B0503020204020204" charset="-122"/>
                        </a:rPr>
                        <a:t>Dual Core 880MHz</a:t>
                      </a:r>
                      <a:endParaRPr lang="en-US" altLang="zh-CN" sz="1200" b="0" kern="1200" dirty="0" smtClean="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513080">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RAM</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altLang="zh-CN" sz="1200" b="0" dirty="0">
                          <a:solidFill>
                            <a:srgbClr val="000000"/>
                          </a:solidFill>
                          <a:latin typeface="微软雅黑" panose="020B0503020204020204" charset="-122"/>
                          <a:ea typeface="微软雅黑" panose="020B0503020204020204" charset="-122"/>
                          <a:cs typeface="Calibri" panose="020F0502020204030204" pitchFamily="34" charset="0"/>
                        </a:rPr>
                        <a:t>256MByte(DDR3)</a:t>
                      </a:r>
                      <a:endParaRPr lang="en-US" altLang="zh-CN" sz="12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686435">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ROM</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altLang="zh-CN" sz="1200" b="0" dirty="0" smtClean="0">
                          <a:solidFill>
                            <a:srgbClr val="000000"/>
                          </a:solidFill>
                          <a:latin typeface="微软雅黑" panose="020B0503020204020204" charset="-122"/>
                          <a:ea typeface="微软雅黑" panose="020B0503020204020204" charset="-122"/>
                          <a:cs typeface="Calibri" panose="020F0502020204030204" pitchFamily="34" charset="0"/>
                        </a:rPr>
                        <a:t>32MByte(SPI Nor </a:t>
                      </a:r>
                      <a:r>
                        <a:rPr lang="en-US" altLang="zh-CN" sz="1200" b="0" dirty="0">
                          <a:solidFill>
                            <a:srgbClr val="000000"/>
                          </a:solidFill>
                          <a:latin typeface="微软雅黑" panose="020B0503020204020204" charset="-122"/>
                          <a:ea typeface="微软雅黑" panose="020B0503020204020204" charset="-122"/>
                          <a:cs typeface="Calibri" panose="020F0502020204030204" pitchFamily="34" charset="0"/>
                        </a:rPr>
                        <a:t>Flash)</a:t>
                      </a:r>
                      <a:endParaRPr lang="en-US" altLang="zh-CN" sz="12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93065">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Indicator</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altLang="zh-CN" sz="1200" dirty="0">
                          <a:solidFill>
                            <a:srgbClr val="000000"/>
                          </a:solidFill>
                          <a:latin typeface="微软雅黑" panose="020B0503020204020204" charset="-122"/>
                          <a:ea typeface="微软雅黑" panose="020B0503020204020204" charset="-122"/>
                          <a:cs typeface="HarmonyOS Sans SC" panose="00000500000000000000" charset="-122"/>
                          <a:sym typeface="+mn-ea"/>
                        </a:rPr>
                        <a:t>SYS, Power, Link/ACT, PSE</a:t>
                      </a:r>
                      <a:endParaRPr lang="en-US" altLang="zh-CN" sz="1200" dirty="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576580">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Port</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marR="0" lvl="0" algn="l" defTabSz="914400" rtl="0" eaLnBrk="1" hangingPunct="1">
                        <a:lnSpc>
                          <a:spcPts val="1500"/>
                        </a:lnSpc>
                        <a:spcBef>
                          <a:spcPct val="0"/>
                        </a:spcBef>
                        <a:spcAft>
                          <a:spcPct val="0"/>
                        </a:spcAft>
                        <a:buClrTx/>
                        <a:buSzTx/>
                        <a:buFont typeface="Arial" panose="020B0604020202020204" pitchFamily="34" charset="0"/>
                        <a:buNone/>
                      </a:pPr>
                      <a:r>
                        <a:rPr lang="en-US" altLang="zh-CN" sz="1200" dirty="0" smtClean="0">
                          <a:ln>
                            <a:noFill/>
                          </a:ln>
                          <a:effectLst/>
                          <a:latin typeface="微软雅黑" panose="020B0503020204020204" charset="-122"/>
                          <a:ea typeface="微软雅黑" panose="020B0503020204020204" charset="-122"/>
                          <a:cs typeface="Arial" panose="020B0604020202020204" pitchFamily="34" charset="0"/>
                          <a:sym typeface="Calibri" panose="020F0502020204030204" pitchFamily="34" charset="0"/>
                        </a:rPr>
                        <a:t>1*10/100/1000Mbps WAN Port(RJ45)</a:t>
                      </a:r>
                      <a:endParaRPr kumimoji="0" lang="en-US" altLang="zh-CN" sz="1200" b="0" i="0" u="none" strike="noStrike" kern="1200" cap="none" normalizeH="0" baseline="0" dirty="0" smtClean="0">
                        <a:ln>
                          <a:noFill/>
                        </a:ln>
                        <a:solidFill>
                          <a:schemeClr val="tx1"/>
                        </a:solidFill>
                        <a:effectLst/>
                        <a:latin typeface="微软雅黑" panose="020B0503020204020204" charset="-122"/>
                        <a:ea typeface="微软雅黑" panose="020B0503020204020204" charset="-122"/>
                        <a:cs typeface="Arial" panose="020B0604020202020204" pitchFamily="34" charset="0"/>
                        <a:sym typeface="Calibri" panose="020F0502020204030204" pitchFamily="34" charset="0"/>
                      </a:endParaRPr>
                    </a:p>
                    <a:p>
                      <a:pPr marL="71755" marR="0" lvl="0" algn="l" defTabSz="914400" rtl="0" eaLnBrk="1" hangingPunct="1">
                        <a:lnSpc>
                          <a:spcPts val="1500"/>
                        </a:lnSpc>
                        <a:spcBef>
                          <a:spcPct val="0"/>
                        </a:spcBef>
                        <a:spcAft>
                          <a:spcPct val="0"/>
                        </a:spcAft>
                        <a:buClrTx/>
                        <a:buSzTx/>
                        <a:buFont typeface="Arial" panose="020B0604020202020204" pitchFamily="34" charset="0"/>
                        <a:buNone/>
                      </a:pPr>
                      <a:r>
                        <a:rPr lang="en-US" altLang="zh-CN" sz="1200" dirty="0" smtClean="0">
                          <a:ln>
                            <a:noFill/>
                          </a:ln>
                          <a:effectLst/>
                          <a:latin typeface="微软雅黑" panose="020B0503020204020204" charset="-122"/>
                          <a:ea typeface="微软雅黑" panose="020B0503020204020204" charset="-122"/>
                          <a:cs typeface="Arial" panose="020B0604020202020204" pitchFamily="34" charset="0"/>
                          <a:sym typeface="Calibri" panose="020F0502020204030204" pitchFamily="34" charset="0"/>
                        </a:rPr>
                        <a:t>4*10/100/1000Mbps LAN Port(RJ45)</a:t>
                      </a:r>
                      <a:endParaRPr kumimoji="0" lang="en-US" sz="1200" b="0" i="0" u="none" strike="noStrike" kern="1200" cap="none" normalizeH="0" baseline="0" dirty="0" smtClean="0">
                        <a:ln>
                          <a:noFill/>
                        </a:ln>
                        <a:solidFill>
                          <a:schemeClr val="tx1"/>
                        </a:solidFill>
                        <a:effectLst/>
                        <a:latin typeface="微软雅黑" panose="020B0503020204020204" charset="-122"/>
                        <a:ea typeface="微软雅黑" panose="020B0503020204020204" charset="-122"/>
                        <a:cs typeface="Arial" panose="020B0604020202020204" pitchFamily="34" charset="0"/>
                        <a:sym typeface="Calibri" panose="020F0502020204030204" pitchFamily="34" charset="0"/>
                      </a:endParaRPr>
                    </a:p>
                    <a:p>
                      <a:pPr marL="71755" marR="0" lvl="0" algn="l" defTabSz="914400" rtl="0" eaLnBrk="1" hangingPunct="1">
                        <a:lnSpc>
                          <a:spcPts val="1500"/>
                        </a:lnSpc>
                        <a:spcBef>
                          <a:spcPct val="0"/>
                        </a:spcBef>
                        <a:spcAft>
                          <a:spcPct val="0"/>
                        </a:spcAft>
                        <a:buClrTx/>
                        <a:buSzTx/>
                        <a:buFont typeface="Arial" panose="020B0604020202020204" pitchFamily="34" charset="0"/>
                        <a:buNone/>
                      </a:pPr>
                      <a:r>
                        <a:rPr lang="en-US" altLang="zh-CN" sz="1200" dirty="0" smtClean="0">
                          <a:ln>
                            <a:noFill/>
                          </a:ln>
                          <a:effectLst/>
                          <a:latin typeface="微软雅黑" panose="020B0503020204020204" charset="-122"/>
                          <a:ea typeface="微软雅黑" panose="020B0503020204020204" charset="-122"/>
                          <a:cs typeface="Arial" panose="020B0604020202020204" pitchFamily="34" charset="0"/>
                          <a:sym typeface="Calibri" panose="020F0502020204030204" pitchFamily="34" charset="0"/>
                        </a:rPr>
                        <a:t>1*DC JACK</a:t>
                      </a:r>
                      <a:endParaRPr lang="zh-CN" altLang="en-US" sz="1200" b="0" dirty="0" smtClean="0">
                        <a:solidFill>
                          <a:srgbClr val="000000"/>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92430">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Button</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marR="0" algn="l" defTabSz="914400" rtl="0" eaLnBrk="1" fontAlgn="auto" hangingPunct="1">
                        <a:lnSpc>
                          <a:spcPct val="100000"/>
                        </a:lnSpc>
                        <a:spcBef>
                          <a:spcPts val="0"/>
                        </a:spcBef>
                        <a:spcAft>
                          <a:spcPts val="0"/>
                        </a:spcAft>
                        <a:buClrTx/>
                        <a:buSzTx/>
                        <a:buFontTx/>
                        <a:buNone/>
                        <a:defRPr/>
                      </a:pPr>
                      <a:r>
                        <a:rPr lang="en-US" altLang="zh-CN" sz="1200" b="0" dirty="0">
                          <a:solidFill>
                            <a:srgbClr val="000000"/>
                          </a:solidFill>
                          <a:latin typeface="微软雅黑" panose="020B0503020204020204" charset="-122"/>
                          <a:ea typeface="微软雅黑" panose="020B0503020204020204" charset="-122"/>
                          <a:cs typeface="微软雅黑" panose="020B0503020204020204" charset="-122"/>
                        </a:rPr>
                        <a:t>1*Reset</a:t>
                      </a:r>
                      <a:endParaRPr lang="en-US" altLang="zh-CN" sz="1200" b="0" dirty="0" smtClean="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91795">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mn-cs"/>
                          <a:sym typeface="宋体" panose="02010600030101010101" pitchFamily="2" charset="-122"/>
                        </a:rPr>
                        <a:t>Power Supply</a:t>
                      </a:r>
                      <a:endParaRPr kumimoji="0" lang="en-US" altLang="zh-CN" sz="1200" b="1"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mn-cs"/>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altLang="zh-CN" sz="1200" b="0" dirty="0" smtClean="0">
                          <a:solidFill>
                            <a:srgbClr val="000000"/>
                          </a:solidFill>
                          <a:latin typeface="微软雅黑" panose="020B0503020204020204" charset="-122"/>
                          <a:ea typeface="微软雅黑" panose="020B0503020204020204" charset="-122"/>
                          <a:cs typeface="微软雅黑" panose="020B0503020204020204" charset="-122"/>
                        </a:rPr>
                        <a:t>53.5V/1.2A adapter</a:t>
                      </a:r>
                      <a:endParaRPr lang="en-US" altLang="zh-CN" sz="1200" b="0" dirty="0" smtClean="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91795">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mn-cs"/>
                          <a:sym typeface="宋体" panose="02010600030101010101" pitchFamily="2" charset="-122"/>
                        </a:rPr>
                        <a:t>Power Pin Assignment</a:t>
                      </a:r>
                      <a:endParaRPr kumimoji="0" lang="en-US" altLang="zh-CN" sz="1200" b="1"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mn-cs"/>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zh-CN" altLang="en-US" sz="1200" b="0" dirty="0" smtClean="0">
                          <a:solidFill>
                            <a:srgbClr val="000000"/>
                          </a:solidFill>
                          <a:latin typeface="微软雅黑" panose="020B0503020204020204" charset="-122"/>
                          <a:ea typeface="微软雅黑" panose="020B0503020204020204" charset="-122"/>
                          <a:cs typeface="微软雅黑" panose="020B0503020204020204" charset="-122"/>
                        </a:rPr>
                        <a:t>1/2(+),3/6(-)</a:t>
                      </a:r>
                      <a:endParaRPr lang="zh-CN" altLang="en-US" sz="1200" b="0" dirty="0" smtClean="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91795">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mn-cs"/>
                          <a:sym typeface="宋体" panose="02010600030101010101" pitchFamily="2" charset="-122"/>
                        </a:rPr>
                        <a:t>PoE Budget</a:t>
                      </a:r>
                      <a:endParaRPr kumimoji="0" lang="en-US" altLang="zh-CN" sz="1200" b="1"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mn-cs"/>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zh-CN" altLang="en-US" sz="1200" b="0" dirty="0" smtClean="0">
                          <a:solidFill>
                            <a:srgbClr val="000000"/>
                          </a:solidFill>
                          <a:latin typeface="微软雅黑" panose="020B0503020204020204" charset="-122"/>
                          <a:ea typeface="微软雅黑" panose="020B0503020204020204" charset="-122"/>
                          <a:cs typeface="微软雅黑" panose="020B0503020204020204" charset="-122"/>
                        </a:rPr>
                        <a:t>60W</a:t>
                      </a:r>
                      <a:endParaRPr lang="zh-CN" altLang="en-US" sz="1200" b="0" dirty="0" smtClean="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91795">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Dimension</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altLang="zh-CN" sz="1200" dirty="0" smtClean="0">
                          <a:solidFill>
                            <a:srgbClr val="000000"/>
                          </a:solidFill>
                          <a:latin typeface="微软雅黑" panose="020B0503020204020204" charset="-122"/>
                          <a:ea typeface="微软雅黑" panose="020B0503020204020204" charset="-122"/>
                          <a:cs typeface="Calibri" panose="020F0502020204030204" pitchFamily="34" charset="0"/>
                          <a:sym typeface="+mn-ea"/>
                        </a:rPr>
                        <a:t>190*100*28mm</a:t>
                      </a:r>
                      <a:endParaRPr lang="en-US" altLang="zh-CN" sz="1200" dirty="0" smtClean="0">
                        <a:solidFill>
                          <a:srgbClr val="000000"/>
                        </a:solidFill>
                        <a:latin typeface="微软雅黑" panose="020B0503020204020204" charset="-122"/>
                        <a:ea typeface="微软雅黑" panose="020B0503020204020204" charset="-122"/>
                        <a:cs typeface="Calibri" panose="020F0502020204030204" pitchFamily="34" charset="0"/>
                        <a:sym typeface="+mn-ea"/>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434340">
                <a:tc>
                  <a:txBody>
                    <a:bodyPr/>
                    <a:p>
                      <a:pPr marL="71755" algn="l">
                        <a:lnSpc>
                          <a:spcPct val="100000"/>
                        </a:lnSpc>
                        <a:spcBef>
                          <a:spcPts val="0"/>
                        </a:spcBef>
                        <a:buClrTx/>
                        <a:buSzTx/>
                        <a:buNone/>
                      </a:pPr>
                      <a:r>
                        <a:rPr lang="en-US" altLang="zh-CN" sz="1200" b="1" smtClean="0">
                          <a:ln>
                            <a:noFill/>
                          </a:ln>
                          <a:effectLst/>
                          <a:latin typeface="微软雅黑" panose="020B0503020204020204" charset="-122"/>
                          <a:ea typeface="微软雅黑" panose="020B0503020204020204" charset="-122"/>
                        </a:rPr>
                        <a:t>Installation</a:t>
                      </a:r>
                      <a:endParaRPr lang="en-US" altLang="zh-CN" sz="1200" b="1" smtClean="0">
                        <a:ln>
                          <a:noFill/>
                        </a:ln>
                        <a:effectLst/>
                        <a:latin typeface="微软雅黑" panose="020B0503020204020204" charset="-122"/>
                        <a:ea typeface="微软雅黑" panose="020B0503020204020204"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marR="0" lvl="0" algn="l" defTabSz="914400" rtl="0" eaLnBrk="0" fontAlgn="base" hangingPunct="0">
                        <a:lnSpc>
                          <a:spcPct val="100000"/>
                        </a:lnSpc>
                        <a:spcBef>
                          <a:spcPts val="0"/>
                        </a:spcBef>
                        <a:buClrTx/>
                        <a:buSzTx/>
                        <a:buFont typeface="Arial" panose="020B0604020202020204" pitchFamily="34" charset="0"/>
                        <a:buNone/>
                      </a:pPr>
                      <a:r>
                        <a:rPr kumimoji="0" lang="en-US" altLang="zh-CN" sz="1200" b="0"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Desktop, Wall-Plate</a:t>
                      </a:r>
                      <a:endParaRPr kumimoji="0" lang="en-US" altLang="zh-CN" sz="1200" b="0"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0" marR="0" marT="0" marB="0"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499110">
                <a:tc>
                  <a:txBody>
                    <a:bodyPr/>
                    <a:p>
                      <a:pPr marL="71755" algn="l">
                        <a:spcBef>
                          <a:spcPts val="0"/>
                        </a:spcBef>
                        <a:buClrTx/>
                        <a:buSzTx/>
                        <a:buNone/>
                      </a:pPr>
                      <a:r>
                        <a:rPr lang="zh-CN" altLang="en-US" sz="1200" b="1" smtClean="0">
                          <a:ln>
                            <a:noFill/>
                          </a:ln>
                          <a:effectLst/>
                          <a:latin typeface="微软雅黑" panose="020B0503020204020204" charset="-122"/>
                          <a:ea typeface="微软雅黑" panose="020B0503020204020204" charset="-122"/>
                        </a:rPr>
                        <a:t>ESD</a:t>
                      </a:r>
                      <a:endParaRPr lang="zh-CN" altLang="en-US" sz="1200" b="1" smtClean="0">
                        <a:ln>
                          <a:noFill/>
                        </a:ln>
                        <a:effectLst/>
                        <a:latin typeface="微软雅黑" panose="020B0503020204020204" charset="-122"/>
                        <a:ea typeface="微软雅黑" panose="020B0503020204020204" charset="-122"/>
                      </a:endParaRPr>
                    </a:p>
                  </a:txBody>
                  <a:tcPr marL="0" marR="0" marT="0" marB="0" anchor="ctr">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spcBef>
                          <a:spcPts val="0"/>
                        </a:spcBef>
                        <a:buClrTx/>
                        <a:buSzTx/>
                        <a:buNone/>
                      </a:pPr>
                      <a:r>
                        <a:rPr lang="en-US" altLang="zh-CN" sz="1200" b="0" smtClean="0">
                          <a:ln>
                            <a:noFill/>
                          </a:ln>
                          <a:effectLst/>
                          <a:latin typeface="微软雅黑" panose="020B0503020204020204" charset="-122"/>
                          <a:ea typeface="微软雅黑" panose="020B0503020204020204" charset="-122"/>
                          <a:cs typeface="HarmonyOS Sans SC" panose="00000500000000000000" charset="-122"/>
                        </a:rPr>
                        <a:t>IEC61000-4-2, Level 3: Contact discharge: ±6kV, </a:t>
                      </a:r>
                      <a:endParaRPr lang="en-US" altLang="zh-CN" sz="1200" b="0" smtClean="0">
                        <a:ln>
                          <a:noFill/>
                        </a:ln>
                        <a:effectLst/>
                        <a:latin typeface="微软雅黑" panose="020B0503020204020204" charset="-122"/>
                        <a:ea typeface="微软雅黑" panose="020B0503020204020204" charset="-122"/>
                        <a:cs typeface="HarmonyOS Sans SC" panose="00000500000000000000" charset="-122"/>
                      </a:endParaRPr>
                    </a:p>
                    <a:p>
                      <a:pPr marL="71755" algn="l">
                        <a:spcBef>
                          <a:spcPts val="0"/>
                        </a:spcBef>
                        <a:buClrTx/>
                        <a:buSzTx/>
                        <a:buNone/>
                      </a:pPr>
                      <a:r>
                        <a:rPr lang="en-US" altLang="zh-CN" sz="1200" b="0" smtClean="0">
                          <a:ln>
                            <a:noFill/>
                          </a:ln>
                          <a:effectLst/>
                          <a:latin typeface="微软雅黑" panose="020B0503020204020204" charset="-122"/>
                          <a:ea typeface="微软雅黑" panose="020B0503020204020204" charset="-122"/>
                          <a:cs typeface="HarmonyOS Sans SC" panose="00000500000000000000" charset="-122"/>
                        </a:rPr>
                        <a:t>Air discharge: ±8kV</a:t>
                      </a:r>
                      <a:endParaRPr lang="en-US" altLang="zh-CN" sz="1200" b="0" smtClean="0">
                        <a:ln>
                          <a:noFill/>
                        </a:ln>
                        <a:effectLst/>
                        <a:latin typeface="微软雅黑" panose="020B0503020204020204" charset="-122"/>
                        <a:ea typeface="微软雅黑" panose="020B0503020204020204" charset="-122"/>
                        <a:cs typeface="HarmonyOS Sans SC" panose="00000500000000000000" charset="-122"/>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91160">
                <a:tc>
                  <a:txBody>
                    <a:bodyPr/>
                    <a:p>
                      <a:pPr marL="71755" algn="l">
                        <a:spcBef>
                          <a:spcPts val="0"/>
                        </a:spcBef>
                        <a:buClrTx/>
                        <a:buSzTx/>
                        <a:buNone/>
                      </a:pPr>
                      <a:r>
                        <a:rPr lang="en-US" altLang="zh-CN" sz="1200" b="1" smtClean="0">
                          <a:ln>
                            <a:noFill/>
                          </a:ln>
                          <a:effectLst/>
                          <a:latin typeface="微软雅黑" panose="020B0503020204020204" charset="-122"/>
                          <a:ea typeface="微软雅黑" panose="020B0503020204020204" charset="-122"/>
                        </a:rPr>
                        <a:t>Surge</a:t>
                      </a:r>
                      <a:endParaRPr lang="en-US" altLang="zh-CN" sz="1200" b="1" smtClean="0">
                        <a:ln>
                          <a:noFill/>
                        </a:ln>
                        <a:effectLst/>
                        <a:latin typeface="微软雅黑" panose="020B0503020204020204" charset="-122"/>
                        <a:ea typeface="微软雅黑" panose="020B0503020204020204" charset="-122"/>
                      </a:endParaRPr>
                    </a:p>
                  </a:txBody>
                  <a:tcPr marL="0" marR="0" marT="0" marB="0" anchor="ctr">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spcBef>
                          <a:spcPts val="0"/>
                        </a:spcBef>
                        <a:buClrTx/>
                        <a:buSzTx/>
                        <a:buNone/>
                      </a:pPr>
                      <a:r>
                        <a:rPr lang="en-US" altLang="zh-CN" sz="1200" b="0" smtClean="0">
                          <a:ln>
                            <a:noFill/>
                          </a:ln>
                          <a:effectLst/>
                          <a:latin typeface="微软雅黑" panose="020B0503020204020204" charset="-122"/>
                          <a:ea typeface="微软雅黑" panose="020B0503020204020204" charset="-122"/>
                          <a:cs typeface="HarmonyOS Sans SC" panose="00000500000000000000" charset="-122"/>
                        </a:rPr>
                        <a:t>IEC61000-4-5, Common Mode 4kV,</a:t>
                      </a:r>
                      <a:endParaRPr lang="en-US" altLang="zh-CN" sz="1200" b="0" smtClean="0">
                        <a:ln>
                          <a:noFill/>
                        </a:ln>
                        <a:effectLst/>
                        <a:latin typeface="微软雅黑" panose="020B0503020204020204" charset="-122"/>
                        <a:ea typeface="微软雅黑" panose="020B0503020204020204" charset="-122"/>
                        <a:cs typeface="HarmonyOS Sans SC" panose="00000500000000000000" charset="-122"/>
                      </a:endParaRPr>
                    </a:p>
                    <a:p>
                      <a:pPr marL="71755" algn="l">
                        <a:spcBef>
                          <a:spcPts val="0"/>
                        </a:spcBef>
                        <a:buClrTx/>
                        <a:buSzTx/>
                        <a:buNone/>
                      </a:pPr>
                      <a:r>
                        <a:rPr lang="en-US" altLang="zh-CN" sz="1200" b="0" smtClean="0">
                          <a:ln>
                            <a:noFill/>
                          </a:ln>
                          <a:effectLst/>
                          <a:latin typeface="微软雅黑" panose="020B0503020204020204" charset="-122"/>
                          <a:ea typeface="微软雅黑" panose="020B0503020204020204" charset="-122"/>
                          <a:cs typeface="HarmonyOS Sans SC" panose="00000500000000000000" charset="-122"/>
                        </a:rPr>
                        <a:t>Differential Mode 1KV</a:t>
                      </a:r>
                      <a:endParaRPr lang="en-US" altLang="zh-CN" sz="1200" b="0" smtClean="0">
                        <a:ln>
                          <a:noFill/>
                        </a:ln>
                        <a:effectLst/>
                        <a:latin typeface="微软雅黑" panose="020B0503020204020204" charset="-122"/>
                        <a:ea typeface="微软雅黑" panose="020B0503020204020204" charset="-122"/>
                        <a:cs typeface="HarmonyOS Sans SC" panose="00000500000000000000" charset="-122"/>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92430">
                <a:tc>
                  <a:txBody>
                    <a:bodyPr/>
                    <a:p>
                      <a:pPr marL="71755" algn="l">
                        <a:spcBef>
                          <a:spcPts val="0"/>
                        </a:spcBef>
                        <a:buClrTx/>
                        <a:buSzTx/>
                        <a:buNone/>
                      </a:pPr>
                      <a:r>
                        <a:rPr lang="en-US" altLang="zh-CN" sz="1200" b="1" smtClean="0">
                          <a:ln>
                            <a:noFill/>
                          </a:ln>
                          <a:effectLst/>
                          <a:latin typeface="微软雅黑" panose="020B0503020204020204" charset="-122"/>
                          <a:ea typeface="微软雅黑" panose="020B0503020204020204" charset="-122"/>
                        </a:rPr>
                        <a:t>Temperature</a:t>
                      </a:r>
                      <a:endParaRPr lang="en-US" altLang="zh-CN" sz="1200" b="1" smtClean="0">
                        <a:ln>
                          <a:noFill/>
                        </a:ln>
                        <a:effectLst/>
                        <a:latin typeface="微软雅黑" panose="020B0503020204020204" charset="-122"/>
                        <a:ea typeface="微软雅黑" panose="020B0503020204020204" charset="-122"/>
                      </a:endParaRPr>
                    </a:p>
                  </a:txBody>
                  <a:tcPr marL="0" marR="0" marT="0" marB="0" anchor="ctr">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spcBef>
                          <a:spcPts val="0"/>
                        </a:spcBef>
                        <a:buClrTx/>
                        <a:buSzTx/>
                        <a:buNone/>
                      </a:pPr>
                      <a:r>
                        <a:rPr lang="en-US" altLang="zh-CN" sz="1200" b="0" smtClean="0">
                          <a:ln>
                            <a:noFill/>
                          </a:ln>
                          <a:effectLst/>
                          <a:latin typeface="微软雅黑" panose="020B0503020204020204" charset="-122"/>
                          <a:ea typeface="微软雅黑" panose="020B0503020204020204" charset="-122"/>
                          <a:cs typeface="HarmonyOS Sans SC" panose="00000500000000000000" charset="-122"/>
                        </a:rPr>
                        <a:t>Work：0~45℃</a:t>
                      </a:r>
                      <a:endParaRPr lang="en-US" altLang="zh-CN" sz="1200" b="0" smtClean="0">
                        <a:ln>
                          <a:noFill/>
                        </a:ln>
                        <a:effectLst/>
                        <a:latin typeface="微软雅黑" panose="020B0503020204020204" charset="-122"/>
                        <a:ea typeface="微软雅黑" panose="020B0503020204020204" charset="-122"/>
                        <a:cs typeface="HarmonyOS Sans SC" panose="00000500000000000000" charset="-122"/>
                      </a:endParaRPr>
                    </a:p>
                    <a:p>
                      <a:pPr marL="71755" algn="l">
                        <a:spcBef>
                          <a:spcPts val="0"/>
                        </a:spcBef>
                        <a:buClrTx/>
                        <a:buSzTx/>
                        <a:buNone/>
                      </a:pPr>
                      <a:r>
                        <a:rPr lang="en-US" altLang="zh-CN" sz="1200" b="0" smtClean="0">
                          <a:ln>
                            <a:noFill/>
                          </a:ln>
                          <a:effectLst/>
                          <a:latin typeface="微软雅黑" panose="020B0503020204020204" charset="-122"/>
                          <a:ea typeface="微软雅黑" panose="020B0503020204020204" charset="-122"/>
                          <a:cs typeface="HarmonyOS Sans SC" panose="00000500000000000000" charset="-122"/>
                        </a:rPr>
                        <a:t>Storage：-40~70℃</a:t>
                      </a:r>
                      <a:endParaRPr lang="en-US" altLang="zh-CN" sz="1200" b="0" smtClean="0">
                        <a:ln>
                          <a:noFill/>
                        </a:ln>
                        <a:effectLst/>
                        <a:latin typeface="微软雅黑" panose="020B0503020204020204" charset="-122"/>
                        <a:ea typeface="微软雅黑" panose="020B0503020204020204" charset="-122"/>
                        <a:cs typeface="HarmonyOS Sans SC" panose="00000500000000000000" charset="-122"/>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91795">
                <a:tc>
                  <a:txBody>
                    <a:bodyPr/>
                    <a:p>
                      <a:pPr marL="71755" algn="l">
                        <a:spcBef>
                          <a:spcPts val="0"/>
                        </a:spcBef>
                        <a:buClrTx/>
                        <a:buSzTx/>
                        <a:buNone/>
                      </a:pPr>
                      <a:r>
                        <a:rPr lang="en-US" altLang="zh-CN" sz="1200" b="1" smtClean="0">
                          <a:ln>
                            <a:noFill/>
                          </a:ln>
                          <a:effectLst/>
                          <a:latin typeface="微软雅黑" panose="020B0503020204020204" charset="-122"/>
                          <a:ea typeface="微软雅黑" panose="020B0503020204020204" charset="-122"/>
                        </a:rPr>
                        <a:t>Humidty</a:t>
                      </a:r>
                      <a:endParaRPr lang="en-US" altLang="zh-CN" sz="1200" b="1" smtClean="0">
                        <a:ln>
                          <a:noFill/>
                        </a:ln>
                        <a:effectLst/>
                        <a:latin typeface="微软雅黑" panose="020B0503020204020204" charset="-122"/>
                        <a:ea typeface="微软雅黑" panose="020B0503020204020204" charset="-122"/>
                      </a:endParaRPr>
                    </a:p>
                  </a:txBody>
                  <a:tcPr marL="0" marR="0" marT="0" marB="0" anchor="ctr">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p>
                      <a:pPr marL="71755" algn="l">
                        <a:spcBef>
                          <a:spcPts val="0"/>
                        </a:spcBef>
                        <a:buClrTx/>
                        <a:buSzTx/>
                        <a:buNone/>
                      </a:pPr>
                      <a:r>
                        <a:rPr lang="en-US" altLang="zh-CN" sz="1200" b="0" smtClean="0">
                          <a:ln>
                            <a:noFill/>
                          </a:ln>
                          <a:effectLst/>
                          <a:latin typeface="微软雅黑" panose="020B0503020204020204" charset="-122"/>
                          <a:ea typeface="微软雅黑" panose="020B0503020204020204" charset="-122"/>
                          <a:cs typeface="HarmonyOS Sans SC" panose="00000500000000000000" charset="-122"/>
                        </a:rPr>
                        <a:t>Work：10%~90% (RH non-condensing)</a:t>
                      </a:r>
                      <a:endParaRPr lang="en-US" altLang="zh-CN" sz="1200" b="0" smtClean="0">
                        <a:ln>
                          <a:noFill/>
                        </a:ln>
                        <a:effectLst/>
                        <a:latin typeface="微软雅黑" panose="020B0503020204020204" charset="-122"/>
                        <a:ea typeface="微软雅黑" panose="020B0503020204020204" charset="-122"/>
                        <a:cs typeface="HarmonyOS Sans SC" panose="00000500000000000000" charset="-122"/>
                      </a:endParaRPr>
                    </a:p>
                    <a:p>
                      <a:pPr marL="71755" algn="l">
                        <a:spcBef>
                          <a:spcPts val="0"/>
                        </a:spcBef>
                        <a:buClrTx/>
                        <a:buSzTx/>
                        <a:buNone/>
                      </a:pPr>
                      <a:r>
                        <a:rPr lang="en-US" altLang="zh-CN" sz="1200" smtClean="0">
                          <a:ln>
                            <a:noFill/>
                          </a:ln>
                          <a:effectLst/>
                          <a:latin typeface="微软雅黑" panose="020B0503020204020204" charset="-122"/>
                          <a:ea typeface="微软雅黑" panose="020B0503020204020204" charset="-122"/>
                          <a:cs typeface="HarmonyOS Sans SC" panose="00000500000000000000" charset="-122"/>
                          <a:sym typeface="+mn-ea"/>
                        </a:rPr>
                        <a:t>Storage：5%~95% (RH without non-condensing)</a:t>
                      </a:r>
                      <a:endParaRPr lang="en-US" altLang="zh-CN" sz="1200" b="0" smtClean="0">
                        <a:ln>
                          <a:noFill/>
                        </a:ln>
                        <a:effectLst/>
                        <a:latin typeface="微软雅黑" panose="020B0503020204020204" charset="-122"/>
                        <a:ea typeface="微软雅黑" panose="020B0503020204020204" charset="-122"/>
                        <a:cs typeface="HarmonyOS Sans SC" panose="00000500000000000000" charset="-122"/>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2" name="Picture 21" descr="C:\Users\Administrator\Desktop\2.png"/>
          <p:cNvPicPr>
            <a:picLocks noChangeAspect="1"/>
          </p:cNvPicPr>
          <p:nvPr/>
        </p:nvPicPr>
        <p:blipFill>
          <a:blip r:embed="rId5"/>
          <a:stretch>
            <a:fillRect/>
          </a:stretch>
        </p:blipFill>
        <p:spPr>
          <a:xfrm>
            <a:off x="0" y="10274300"/>
            <a:ext cx="7199313" cy="419100"/>
          </a:xfrm>
          <a:prstGeom prst="rect">
            <a:avLst/>
          </a:prstGeom>
          <a:noFill/>
          <a:ln w="9525">
            <a:noFill/>
          </a:ln>
        </p:spPr>
      </p:pic>
      <p:sp>
        <p:nvSpPr>
          <p:cNvPr id="7" name="TextBox 24"/>
          <p:cNvSpPr txBox="1"/>
          <p:nvPr/>
        </p:nvSpPr>
        <p:spPr>
          <a:xfrm>
            <a:off x="284163" y="10323513"/>
            <a:ext cx="4490720" cy="521970"/>
          </a:xfrm>
          <a:prstGeom prst="rect">
            <a:avLst/>
          </a:prstGeom>
          <a:noFill/>
          <a:ln w="9525">
            <a:noFill/>
          </a:ln>
        </p:spPr>
        <p:txBody>
          <a:bodyPr wrap="none">
            <a:spAutoFit/>
          </a:bodyPr>
          <a:p>
            <a:pPr algn="l">
              <a:buNone/>
            </a:pPr>
            <a:r>
              <a:rPr lang="zh-CN" altLang="en-US" sz="1400" b="1" dirty="0">
                <a:solidFill>
                  <a:schemeClr val="bg1"/>
                </a:solidFill>
                <a:latin typeface="微软雅黑" panose="020B0503020204020204" charset="-122"/>
                <a:ea typeface="微软雅黑" panose="020B0503020204020204" charset="-122"/>
                <a:sym typeface="+mn-ea"/>
              </a:rPr>
              <a:t>Hunan Fullriver Information Technology Co., Ltd
</a:t>
            </a:r>
            <a:endParaRPr lang="zh-CN" altLang="en-US" sz="1400" b="1" dirty="0">
              <a:solidFill>
                <a:schemeClr val="bg1"/>
              </a:solidFill>
              <a:latin typeface="微软雅黑" panose="020B0503020204020204" charset="-122"/>
              <a:ea typeface="微软雅黑" panose="020B050302020402020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grpSp>
        <p:nvGrpSpPr>
          <p:cNvPr id="2059" name="组合 5130"/>
          <p:cNvGrpSpPr/>
          <p:nvPr/>
        </p:nvGrpSpPr>
        <p:grpSpPr>
          <a:xfrm>
            <a:off x="0" y="10382250"/>
            <a:ext cx="4578293" cy="524697"/>
            <a:chOff x="0" y="0"/>
            <a:chExt cx="7209" cy="828"/>
          </a:xfrm>
        </p:grpSpPr>
        <p:sp>
          <p:nvSpPr>
            <p:cNvPr id="2130" name="矩形 5131"/>
            <p:cNvSpPr/>
            <p:nvPr/>
          </p:nvSpPr>
          <p:spPr>
            <a:xfrm>
              <a:off x="3807" y="73"/>
              <a:ext cx="160" cy="340"/>
            </a:xfrm>
            <a:prstGeom prst="rect">
              <a:avLst/>
            </a:prstGeom>
            <a:solidFill>
              <a:srgbClr val="CC0000"/>
            </a:solidFill>
            <a:ln w="9525">
              <a:noFill/>
            </a:ln>
          </p:spPr>
          <p:txBody>
            <a:bodyPr wrap="none" lIns="90170" tIns="46990" rIns="90170" bIns="46990" anchor="ctr" anchorCtr="0"/>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sp>
          <p:nvSpPr>
            <p:cNvPr id="2131" name="TextBox 24"/>
            <p:cNvSpPr txBox="1"/>
            <p:nvPr/>
          </p:nvSpPr>
          <p:spPr>
            <a:xfrm>
              <a:off x="142" y="0"/>
              <a:ext cx="7067" cy="828"/>
            </a:xfrm>
            <a:prstGeom prst="rect">
              <a:avLst/>
            </a:prstGeom>
            <a:noFill/>
            <a:ln w="9525">
              <a:noFill/>
            </a:ln>
          </p:spPr>
          <p:txBody>
            <a:bodyPr wrap="none" lIns="90170" tIns="46990" rIns="90170" bIns="46990">
              <a:spAutoFit/>
            </a:bodyPr>
            <a:p>
              <a:pPr>
                <a:buFont typeface="Arial" panose="020B0604020202020204" pitchFamily="34" charset="0"/>
                <a:buNone/>
              </a:pPr>
              <a:r>
                <a:rPr lang="zh-CN" altLang="en-US" sz="1400" b="1" dirty="0">
                  <a:latin typeface="微软雅黑" panose="020B0503020204020204" charset="-122"/>
                  <a:ea typeface="微软雅黑" panose="020B0503020204020204" charset="-122"/>
                </a:rPr>
                <a:t>Hunan Fullriver Information Technology Co., Ltd
</a:t>
              </a:r>
              <a:endParaRPr lang="zh-CN" altLang="en-US" sz="1400" b="1" dirty="0">
                <a:latin typeface="微软雅黑" panose="020B0503020204020204" charset="-122"/>
                <a:ea typeface="微软雅黑" panose="020B0503020204020204" charset="-122"/>
              </a:endParaRPr>
            </a:p>
          </p:txBody>
        </p:sp>
        <p:sp>
          <p:nvSpPr>
            <p:cNvPr id="2132" name="矩形 5133"/>
            <p:cNvSpPr/>
            <p:nvPr/>
          </p:nvSpPr>
          <p:spPr>
            <a:xfrm>
              <a:off x="0" y="73"/>
              <a:ext cx="159" cy="340"/>
            </a:xfrm>
            <a:prstGeom prst="rect">
              <a:avLst/>
            </a:prstGeom>
            <a:solidFill>
              <a:srgbClr val="CC0000"/>
            </a:solidFill>
            <a:ln w="9525">
              <a:noFill/>
            </a:ln>
          </p:spPr>
          <p:txBody>
            <a:bodyPr/>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grpSp>
      <p:grpSp>
        <p:nvGrpSpPr>
          <p:cNvPr id="2060" name="组合 5134"/>
          <p:cNvGrpSpPr/>
          <p:nvPr/>
        </p:nvGrpSpPr>
        <p:grpSpPr>
          <a:xfrm>
            <a:off x="4838700" y="90488"/>
            <a:ext cx="2730500" cy="503237"/>
            <a:chOff x="0" y="0"/>
            <a:chExt cx="4300" cy="1124"/>
          </a:xfrm>
        </p:grpSpPr>
        <p:sp>
          <p:nvSpPr>
            <p:cNvPr id="2128" name="矩形 19"/>
            <p:cNvSpPr/>
            <p:nvPr/>
          </p:nvSpPr>
          <p:spPr>
            <a:xfrm>
              <a:off x="3516" y="0"/>
              <a:ext cx="785" cy="1125"/>
            </a:xfrm>
            <a:prstGeom prst="rect">
              <a:avLst/>
            </a:prstGeom>
            <a:solidFill>
              <a:srgbClr val="C00000"/>
            </a:solidFill>
            <a:ln w="9525">
              <a:noFill/>
            </a:ln>
          </p:spPr>
          <p:txBody>
            <a:bodyPr lIns="90170" tIns="46990" rIns="90170" bIns="46990"/>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pic>
          <p:nvPicPr>
            <p:cNvPr id="2129" name="Picture 20" descr="C:\Users\Administrator\Desktop\未标题-1.png"/>
            <p:cNvPicPr>
              <a:picLocks noChangeAspect="1"/>
            </p:cNvPicPr>
            <p:nvPr/>
          </p:nvPicPr>
          <p:blipFill>
            <a:blip r:embed="rId1"/>
            <a:stretch>
              <a:fillRect/>
            </a:stretch>
          </p:blipFill>
          <p:spPr>
            <a:xfrm>
              <a:off x="0" y="227"/>
              <a:ext cx="3360" cy="580"/>
            </a:xfrm>
            <a:prstGeom prst="rect">
              <a:avLst/>
            </a:prstGeom>
            <a:noFill/>
            <a:ln w="9525">
              <a:noFill/>
            </a:ln>
          </p:spPr>
        </p:pic>
      </p:grpSp>
      <p:sp>
        <p:nvSpPr>
          <p:cNvPr id="4" name="对角圆角矩形 11"/>
          <p:cNvSpPr/>
          <p:nvPr>
            <p:custDataLst>
              <p:tags r:id="rId2"/>
            </p:custDataLst>
          </p:nvPr>
        </p:nvSpPr>
        <p:spPr>
          <a:xfrm>
            <a:off x="623570" y="939813"/>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3091" name="矩形 6"/>
          <p:cNvSpPr/>
          <p:nvPr>
            <p:custDataLst>
              <p:tags r:id="rId3"/>
            </p:custDataLst>
          </p:nvPr>
        </p:nvSpPr>
        <p:spPr>
          <a:xfrm>
            <a:off x="623570" y="950278"/>
            <a:ext cx="1581150" cy="352425"/>
          </a:xfrm>
          <a:prstGeom prst="rect">
            <a:avLst/>
          </a:prstGeom>
          <a:noFill/>
          <a:ln w="9525">
            <a:noFill/>
          </a:ln>
        </p:spPr>
        <p:txBody>
          <a:bodyPr wrap="none" anchor="t" anchorCtr="0">
            <a:spAutoFit/>
          </a:bodyPr>
          <a:p>
            <a:pPr algn="l">
              <a:buNone/>
            </a:pPr>
            <a:r>
              <a:rPr lang="en-US" sz="1700" b="1" dirty="0">
                <a:solidFill>
                  <a:schemeClr val="bg1"/>
                </a:solidFill>
                <a:latin typeface="微软雅黑" panose="020B0503020204020204" charset="-122"/>
                <a:ea typeface="微软雅黑" panose="020B0503020204020204" charset="-122"/>
                <a:cs typeface="微软雅黑" panose="020B0503020204020204" charset="-122"/>
              </a:rPr>
              <a:t>Specification</a:t>
            </a:r>
            <a:endParaRPr lang="en-US" sz="1700" b="1" dirty="0">
              <a:solidFill>
                <a:schemeClr val="bg1"/>
              </a:solidFill>
              <a:latin typeface="微软雅黑" panose="020B0503020204020204" charset="-122"/>
              <a:ea typeface="微软雅黑" panose="020B0503020204020204" charset="-122"/>
              <a:cs typeface="微软雅黑" panose="020B0503020204020204" charset="-122"/>
            </a:endParaRPr>
          </a:p>
        </p:txBody>
      </p:sp>
      <p:pic>
        <p:nvPicPr>
          <p:cNvPr id="2" name="Picture 21" descr="C:\Users\Administrator\Desktop\2.png"/>
          <p:cNvPicPr>
            <a:picLocks noChangeAspect="1"/>
          </p:cNvPicPr>
          <p:nvPr/>
        </p:nvPicPr>
        <p:blipFill>
          <a:blip r:embed="rId4"/>
          <a:stretch>
            <a:fillRect/>
          </a:stretch>
        </p:blipFill>
        <p:spPr>
          <a:xfrm>
            <a:off x="0" y="10274300"/>
            <a:ext cx="7199313" cy="419100"/>
          </a:xfrm>
          <a:prstGeom prst="rect">
            <a:avLst/>
          </a:prstGeom>
          <a:noFill/>
          <a:ln w="9525">
            <a:noFill/>
          </a:ln>
        </p:spPr>
      </p:pic>
      <p:sp>
        <p:nvSpPr>
          <p:cNvPr id="7" name="TextBox 24"/>
          <p:cNvSpPr txBox="1"/>
          <p:nvPr/>
        </p:nvSpPr>
        <p:spPr>
          <a:xfrm>
            <a:off x="284163" y="10323513"/>
            <a:ext cx="4490720" cy="521970"/>
          </a:xfrm>
          <a:prstGeom prst="rect">
            <a:avLst/>
          </a:prstGeom>
          <a:noFill/>
          <a:ln w="9525">
            <a:noFill/>
          </a:ln>
        </p:spPr>
        <p:txBody>
          <a:bodyPr wrap="none">
            <a:spAutoFit/>
          </a:bodyPr>
          <a:p>
            <a:pPr>
              <a:buNone/>
            </a:pPr>
            <a:r>
              <a:rPr lang="zh-CN" altLang="en-US" sz="1400" b="1" dirty="0">
                <a:solidFill>
                  <a:schemeClr val="bg1"/>
                </a:solidFill>
                <a:latin typeface="微软雅黑" panose="020B0503020204020204" charset="-122"/>
                <a:ea typeface="微软雅黑" panose="020B0503020204020204" charset="-122"/>
              </a:rPr>
              <a:t>Hunan Fullriver Information Technology Co., Ltd
</a:t>
            </a:r>
            <a:endParaRPr lang="zh-CN" altLang="en-US" sz="1400" b="1" dirty="0">
              <a:solidFill>
                <a:schemeClr val="bg1"/>
              </a:solidFill>
              <a:latin typeface="微软雅黑" panose="020B0503020204020204" charset="-122"/>
              <a:ea typeface="微软雅黑" panose="020B0503020204020204" charset="-122"/>
            </a:endParaRPr>
          </a:p>
        </p:txBody>
      </p:sp>
      <p:sp>
        <p:nvSpPr>
          <p:cNvPr id="5" name="object 10"/>
          <p:cNvSpPr/>
          <p:nvPr/>
        </p:nvSpPr>
        <p:spPr>
          <a:xfrm>
            <a:off x="760095" y="1700054"/>
            <a:ext cx="2420620" cy="139700"/>
          </a:xfrm>
          <a:prstGeom prst="rect">
            <a:avLst/>
          </a:prstGeom>
          <a:noFill/>
          <a:ln w="9525">
            <a:noFill/>
          </a:ln>
        </p:spPr>
        <p:txBody>
          <a:bodyPr lIns="0" tIns="0" rIns="0" bIns="0"/>
          <a:p>
            <a:pPr marL="12700">
              <a:lnSpc>
                <a:spcPts val="1250"/>
              </a:lnSpc>
              <a:spcBef>
                <a:spcPts val="65"/>
              </a:spcBef>
              <a:buNone/>
            </a:pPr>
            <a:r>
              <a:rPr lang="zh-CN" altLang="en-US" sz="1400" b="1" dirty="0">
                <a:solidFill>
                  <a:srgbClr val="0D0D0D"/>
                </a:solidFill>
                <a:latin typeface="HarmonyOS Sans SC" panose="00000500000000000000" charset="-122"/>
                <a:ea typeface="HarmonyOS Sans SC" panose="00000500000000000000" charset="-122"/>
                <a:sym typeface="Arial" panose="020B0604020202020204" pitchFamily="34" charset="0"/>
              </a:rPr>
              <a:t>Software Specification</a:t>
            </a:r>
            <a:endParaRPr lang="zh-CN" altLang="en-US" sz="1400" b="1" dirty="0">
              <a:solidFill>
                <a:srgbClr val="0D0D0D"/>
              </a:solidFill>
              <a:latin typeface="HarmonyOS Sans SC" panose="00000500000000000000" charset="-122"/>
              <a:ea typeface="HarmonyOS Sans SC" panose="00000500000000000000" charset="-122"/>
              <a:sym typeface="Arial" panose="020B0604020202020204" pitchFamily="34" charset="0"/>
            </a:endParaRPr>
          </a:p>
        </p:txBody>
      </p:sp>
      <p:sp>
        <p:nvSpPr>
          <p:cNvPr id="2061" name="矩形 33"/>
          <p:cNvSpPr/>
          <p:nvPr/>
        </p:nvSpPr>
        <p:spPr>
          <a:xfrm>
            <a:off x="617220" y="1698467"/>
            <a:ext cx="47625" cy="142875"/>
          </a:xfrm>
          <a:prstGeom prst="rect">
            <a:avLst/>
          </a:prstGeom>
          <a:solidFill>
            <a:srgbClr val="C00000"/>
          </a:solidFill>
          <a:ln w="9525">
            <a:noFill/>
          </a:ln>
        </p:spPr>
        <p:txBody>
          <a:bodyPr/>
          <a:p>
            <a:endParaRPr lang="zh-CN" altLang="en-US" dirty="0">
              <a:latin typeface="HarmonyOS Sans SC" panose="00000500000000000000" charset="-122"/>
              <a:ea typeface="HarmonyOS Sans SC" panose="00000500000000000000" charset="-122"/>
              <a:cs typeface="Calibri" panose="020F0502020204030204" pitchFamily="34" charset="0"/>
            </a:endParaRPr>
          </a:p>
        </p:txBody>
      </p:sp>
      <p:graphicFrame>
        <p:nvGraphicFramePr>
          <p:cNvPr id="15" name="表格 14"/>
          <p:cNvGraphicFramePr>
            <a:graphicFrameLocks noGrp="1"/>
          </p:cNvGraphicFramePr>
          <p:nvPr>
            <p:custDataLst>
              <p:tags r:id="rId5"/>
            </p:custDataLst>
          </p:nvPr>
        </p:nvGraphicFramePr>
        <p:xfrm>
          <a:off x="641328" y="2131990"/>
          <a:ext cx="6048672" cy="4913429"/>
        </p:xfrm>
        <a:graphic>
          <a:graphicData uri="http://schemas.openxmlformats.org/drawingml/2006/table">
            <a:tbl>
              <a:tblPr/>
              <a:tblGrid>
                <a:gridCol w="2015620"/>
                <a:gridCol w="2017432"/>
                <a:gridCol w="2015620"/>
              </a:tblGrid>
              <a:tr h="1776709">
                <a:tc>
                  <a:txBody>
                    <a:bodyPr/>
                    <a:p>
                      <a:pPr marR="0" lvl="0" indent="0" algn="l" defTabSz="914400" rtl="0" eaLnBrk="0" fontAlgn="base" latinLnBrk="0" hangingPunct="0">
                        <a:spcBef>
                          <a:spcPct val="20000"/>
                        </a:spcBef>
                        <a:spcAft>
                          <a:spcPct val="0"/>
                        </a:spcAft>
                        <a:buClrTx/>
                        <a:buSzTx/>
                        <a:buFont typeface="Wingdings" panose="05000000000000000000" pitchFamily="2" charset="2"/>
                        <a:buNone/>
                      </a:pPr>
                      <a:r>
                        <a:rPr kumimoji="0" lang="en-US" altLang="zh-CN" sz="1000" b="1"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Deployment</a:t>
                      </a:r>
                      <a:endParaRPr kumimoji="0" lang="zh-CN" altLang="en-US" sz="1000" b="1"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endParaRPr>
                    </a:p>
                    <a:p>
                      <a:pPr marL="171450" marR="0" lvl="0" indent="-171450" algn="l" defTabSz="914400" rtl="0" eaLnBrk="0" fontAlgn="base" latinLnBrk="0" hangingPunct="0">
                        <a:spcBef>
                          <a:spcPct val="20000"/>
                        </a:spcBef>
                        <a:spcAft>
                          <a:spcPct val="0"/>
                        </a:spcAft>
                        <a:buClrTx/>
                        <a:buSzTx/>
                        <a:buFont typeface="Wingdings" panose="05000000000000000000" pitchFamily="2" charset="2"/>
                        <a:buChar char="l"/>
                      </a:pPr>
                      <a:r>
                        <a:rPr kumimoji="0" lang="en-US" altLang="zh-CN"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Gateway</a:t>
                      </a:r>
                      <a:endParaRPr kumimoji="0" lang="en-US" altLang="zh-CN"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endParaRPr>
                    </a:p>
                    <a:p>
                      <a:pPr marR="0" lvl="0" algn="l" defTabSz="914400" rtl="0" eaLnBrk="0" fontAlgn="base" latinLnBrk="0" hangingPunct="0">
                        <a:spcBef>
                          <a:spcPct val="20000"/>
                        </a:spcBef>
                        <a:spcAft>
                          <a:spcPct val="0"/>
                        </a:spcAft>
                        <a:buClrTx/>
                        <a:buSzTx/>
                        <a:buFont typeface="Wingdings" panose="05000000000000000000" pitchFamily="2" charset="2"/>
                      </a:pPr>
                      <a:r>
                        <a:rPr kumimoji="0" lang="en-US" altLang="zh-CN"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     (</a:t>
                      </a:r>
                      <a:r>
                        <a:rPr kumimoji="0" lang="zh-CN" altLang="en-US"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centralized forwarding</a:t>
                      </a:r>
                      <a:r>
                        <a:rPr kumimoji="0" lang="en-US" altLang="zh-CN"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a:t>
                      </a:r>
                      <a:endParaRPr kumimoji="0" lang="en-US" altLang="zh-CN"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endParaRPr>
                    </a:p>
                    <a:p>
                      <a:pPr marL="171450" marR="0" lvl="0" indent="-171450" algn="l" defTabSz="914400" rtl="0" eaLnBrk="0" fontAlgn="base" latinLnBrk="0" hangingPunct="0">
                        <a:spcBef>
                          <a:spcPct val="20000"/>
                        </a:spcBef>
                        <a:spcAft>
                          <a:spcPct val="0"/>
                        </a:spcAft>
                        <a:buClrTx/>
                        <a:buSzTx/>
                        <a:buFont typeface="Wingdings" panose="05000000000000000000" pitchFamily="2" charset="2"/>
                        <a:buChar char="l"/>
                      </a:pPr>
                      <a:r>
                        <a:rPr kumimoji="0" lang="en-US" altLang="zh-CN"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Access Controller</a:t>
                      </a:r>
                      <a:endParaRPr kumimoji="0" lang="en-US" altLang="zh-CN"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endParaRPr>
                    </a:p>
                    <a:p>
                      <a:pPr marR="0" lvl="0" algn="l" defTabSz="914400" rtl="0" eaLnBrk="0" fontAlgn="base" latinLnBrk="0" hangingPunct="0">
                        <a:spcBef>
                          <a:spcPct val="20000"/>
                        </a:spcBef>
                        <a:spcAft>
                          <a:spcPct val="0"/>
                        </a:spcAft>
                        <a:buClrTx/>
                        <a:buSzTx/>
                        <a:buFont typeface="Wingdings" panose="05000000000000000000" pitchFamily="2" charset="2"/>
                      </a:pPr>
                      <a:r>
                        <a:rPr kumimoji="0" lang="en-US" altLang="zh-CN"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     (</a:t>
                      </a:r>
                      <a:r>
                        <a:rPr kumimoji="0" lang="zh-CN" altLang="en-US"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Local forwarding</a:t>
                      </a:r>
                      <a:r>
                        <a:rPr kumimoji="0" lang="en-US" altLang="zh-CN"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a:t>
                      </a:r>
                      <a:endParaRPr kumimoji="0" lang="en-US" altLang="zh-CN"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endParaRPr>
                    </a:p>
                  </a:txBody>
                  <a:tcPr marL="90170" marR="90170" marT="46990" marB="46990"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p>
                      <a:pPr marR="0" lvl="0" indent="0" algn="l" defTabSz="914400" rtl="0" eaLnBrk="0" fontAlgn="base" latinLnBrk="0" hangingPunct="0">
                        <a:spcBef>
                          <a:spcPct val="20000"/>
                        </a:spcBef>
                        <a:spcAft>
                          <a:spcPct val="0"/>
                        </a:spcAft>
                        <a:buClrTx/>
                        <a:buSzTx/>
                        <a:buFont typeface="Wingdings" panose="05000000000000000000" pitchFamily="2" charset="2"/>
                        <a:buNone/>
                      </a:pPr>
                      <a:r>
                        <a:rPr kumimoji="0" lang="en-US" altLang="zh-CN" sz="1000" b="1"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Network Setting</a:t>
                      </a:r>
                      <a:endParaRPr kumimoji="0" lang="zh-CN" altLang="en-US" sz="1000" b="1"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endParaRPr>
                    </a:p>
                    <a:p>
                      <a:pPr marL="171450" marR="0" lvl="0" indent="-171450" algn="l" defTabSz="914400" rtl="0" eaLnBrk="0" fontAlgn="base" latinLnBrk="0" hangingPunct="0">
                        <a:spcBef>
                          <a:spcPct val="20000"/>
                        </a:spcBef>
                        <a:spcAft>
                          <a:spcPct val="0"/>
                        </a:spcAft>
                        <a:buClrTx/>
                        <a:buSzTx/>
                        <a:buFont typeface="Wingdings" panose="05000000000000000000" pitchFamily="2" charset="2"/>
                        <a:buChar char="l"/>
                      </a:pPr>
                      <a:r>
                        <a:rPr kumimoji="0" lang="en-US" altLang="zh-CN"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Dynamic IP</a:t>
                      </a:r>
                      <a:r>
                        <a:rPr kumimoji="0" lang="zh-CN" altLang="en-US"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a:t>
                      </a:r>
                      <a:r>
                        <a:rPr kumimoji="0" lang="en-US" altLang="zh-CN"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Static IP</a:t>
                      </a:r>
                      <a:r>
                        <a:rPr kumimoji="0" lang="zh-CN" altLang="en-US"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a:t>
                      </a:r>
                      <a:r>
                        <a:rPr kumimoji="0" lang="en-US" altLang="zh-CN"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PPPoE</a:t>
                      </a:r>
                      <a:endParaRPr kumimoji="0" lang="zh-CN" altLang="en-US"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endParaRPr>
                    </a:p>
                    <a:p>
                      <a:pPr marL="171450" marR="0" lvl="0" indent="-171450" algn="l" defTabSz="914400" rtl="0" eaLnBrk="0" fontAlgn="base" latinLnBrk="0" hangingPunct="0">
                        <a:spcBef>
                          <a:spcPct val="20000"/>
                        </a:spcBef>
                        <a:spcAft>
                          <a:spcPct val="0"/>
                        </a:spcAft>
                        <a:buClrTx/>
                        <a:buSzTx/>
                        <a:buFont typeface="Wingdings" panose="05000000000000000000" pitchFamily="2" charset="2"/>
                        <a:buChar char="l"/>
                      </a:pPr>
                      <a:r>
                        <a:rPr kumimoji="0" lang="en-US" altLang="zh-CN"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IPv6</a:t>
                      </a:r>
                      <a:endParaRPr kumimoji="0" lang="zh-CN" altLang="en-US"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endParaRPr>
                    </a:p>
                    <a:p>
                      <a:pPr marL="171450" marR="0" lvl="0" indent="-171450" algn="l" defTabSz="914400" rtl="0" eaLnBrk="0" fontAlgn="base" latinLnBrk="0" hangingPunct="0">
                        <a:spcBef>
                          <a:spcPct val="20000"/>
                        </a:spcBef>
                        <a:spcAft>
                          <a:spcPct val="0"/>
                        </a:spcAft>
                        <a:buClrTx/>
                        <a:buSzTx/>
                        <a:buFont typeface="Wingdings" panose="05000000000000000000" pitchFamily="2" charset="2"/>
                        <a:buChar char="l"/>
                      </a:pPr>
                      <a:r>
                        <a:rPr kumimoji="0" lang="en-US" altLang="zh-CN"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IPv4/IPv6 DHCP </a:t>
                      </a:r>
                      <a:endParaRPr kumimoji="0" lang="zh-CN" altLang="en-US"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endParaRPr>
                    </a:p>
                    <a:p>
                      <a:pPr marL="171450" marR="0" lvl="0" indent="-171450" algn="l" defTabSz="914400" rtl="0" eaLnBrk="0" fontAlgn="base" latinLnBrk="0" hangingPunct="0">
                        <a:spcBef>
                          <a:spcPct val="20000"/>
                        </a:spcBef>
                        <a:spcAft>
                          <a:spcPct val="0"/>
                        </a:spcAft>
                        <a:buClrTx/>
                        <a:buSzTx/>
                        <a:buFont typeface="Wingdings" panose="05000000000000000000" pitchFamily="2" charset="2"/>
                        <a:buChar char="l"/>
                      </a:pPr>
                      <a:r>
                        <a:rPr kumimoji="0" lang="en-US" altLang="zh-CN"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Static-NAT</a:t>
                      </a:r>
                      <a:r>
                        <a:rPr kumimoji="0" lang="zh-CN" altLang="en-US"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a:t>
                      </a:r>
                      <a:r>
                        <a:rPr kumimoji="0" lang="en-US" altLang="zh-CN"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NAPT</a:t>
                      </a:r>
                      <a:r>
                        <a:rPr kumimoji="0" lang="zh-CN" altLang="en-US"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a:t>
                      </a:r>
                      <a:r>
                        <a:rPr kumimoji="0" lang="en-US" altLang="zh-CN"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Port Fowarding</a:t>
                      </a:r>
                      <a:endParaRPr kumimoji="0" lang="zh-CN" altLang="en-US"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endParaRPr>
                    </a:p>
                    <a:p>
                      <a:pPr marL="171450" marR="0" lvl="0" indent="-171450" algn="l" defTabSz="914400" rtl="0" eaLnBrk="0" fontAlgn="base" latinLnBrk="0" hangingPunct="0">
                        <a:spcBef>
                          <a:spcPct val="20000"/>
                        </a:spcBef>
                        <a:spcAft>
                          <a:spcPct val="0"/>
                        </a:spcAft>
                        <a:buClrTx/>
                        <a:buSzTx/>
                        <a:buFont typeface="Wingdings" panose="05000000000000000000" pitchFamily="2" charset="2"/>
                        <a:buChar char="l"/>
                      </a:pPr>
                      <a:r>
                        <a:rPr kumimoji="0" lang="en-US" altLang="zh-CN"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VLAN Setting</a:t>
                      </a:r>
                      <a:endParaRPr kumimoji="0" lang="en-US" altLang="zh-CN"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endParaRPr>
                    </a:p>
                    <a:p>
                      <a:pPr marL="171450" marR="0" lvl="0" indent="-171450" algn="l" defTabSz="914400" rtl="0" eaLnBrk="0" fontAlgn="base" latinLnBrk="0" hangingPunct="0">
                        <a:spcBef>
                          <a:spcPct val="20000"/>
                        </a:spcBef>
                        <a:spcAft>
                          <a:spcPct val="0"/>
                        </a:spcAft>
                        <a:buClrTx/>
                        <a:buSzTx/>
                        <a:buFont typeface="Wingdings" panose="05000000000000000000" pitchFamily="2" charset="2"/>
                        <a:buChar char="l"/>
                      </a:pPr>
                      <a:r>
                        <a:rPr kumimoji="0" lang="en-US" altLang="zh-CN"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Policy Routing</a:t>
                      </a:r>
                      <a:endParaRPr kumimoji="0" lang="en-US" altLang="zh-CN"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endParaRPr>
                    </a:p>
                  </a:txBody>
                  <a:tcPr marL="90170" marR="90170" marT="46990" marB="46990"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p>
                      <a:pPr marR="0" lvl="0" indent="0" algn="l" defTabSz="914400" rtl="0" eaLnBrk="0" fontAlgn="base" latinLnBrk="0" hangingPunct="0">
                        <a:spcBef>
                          <a:spcPct val="20000"/>
                        </a:spcBef>
                        <a:spcAft>
                          <a:spcPct val="0"/>
                        </a:spcAft>
                        <a:buClrTx/>
                        <a:buSzTx/>
                        <a:buFont typeface="Wingdings" panose="05000000000000000000" pitchFamily="2" charset="2"/>
                        <a:buNone/>
                      </a:pPr>
                      <a:r>
                        <a:rPr kumimoji="0" lang="en-US" altLang="zh-CN" sz="1000" b="1"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Authentication</a:t>
                      </a:r>
                      <a:endParaRPr kumimoji="0" lang="en-US" altLang="zh-CN" sz="1000" b="1"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endParaRPr>
                    </a:p>
                    <a:p>
                      <a:pPr marL="171450" marR="0" lvl="0" indent="-171450" algn="l" defTabSz="914400" rtl="0" eaLnBrk="0" fontAlgn="base" latinLnBrk="0" hangingPunct="0">
                        <a:spcBef>
                          <a:spcPct val="20000"/>
                        </a:spcBef>
                        <a:spcAft>
                          <a:spcPct val="0"/>
                        </a:spcAft>
                        <a:buClrTx/>
                        <a:buSzTx/>
                        <a:buFont typeface="Wingdings" panose="05000000000000000000" pitchFamily="2" charset="2"/>
                        <a:buChar char="l"/>
                      </a:pPr>
                      <a:r>
                        <a:rPr kumimoji="0" lang="en-US" altLang="zh-CN"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Portal</a:t>
                      </a:r>
                      <a:endParaRPr kumimoji="0" lang="zh-CN" altLang="en-US"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endParaRPr>
                    </a:p>
                    <a:p>
                      <a:pPr marL="171450" marR="0" lvl="0" indent="-171450" algn="l" defTabSz="914400" rtl="0" eaLnBrk="0" fontAlgn="base" latinLnBrk="0" hangingPunct="0">
                        <a:spcBef>
                          <a:spcPct val="20000"/>
                        </a:spcBef>
                        <a:spcAft>
                          <a:spcPct val="0"/>
                        </a:spcAft>
                        <a:buClrTx/>
                        <a:buSzTx/>
                        <a:buFont typeface="Wingdings" panose="05000000000000000000" pitchFamily="2" charset="2"/>
                        <a:buChar char="l"/>
                      </a:pPr>
                      <a:r>
                        <a:rPr kumimoji="0" lang="en-US" altLang="zh-CN"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Radius</a:t>
                      </a:r>
                      <a:endParaRPr kumimoji="0" lang="zh-CN" altLang="en-US"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endParaRPr>
                    </a:p>
                    <a:p>
                      <a:pPr marL="171450" marR="0" lvl="0" indent="-171450" algn="l" defTabSz="914400" rtl="0" eaLnBrk="0" fontAlgn="base" latinLnBrk="0" hangingPunct="0">
                        <a:spcBef>
                          <a:spcPct val="20000"/>
                        </a:spcBef>
                        <a:spcAft>
                          <a:spcPct val="0"/>
                        </a:spcAft>
                        <a:buClrTx/>
                        <a:buSzTx/>
                        <a:buFont typeface="Wingdings" panose="05000000000000000000" pitchFamily="2" charset="2"/>
                        <a:buChar char="l"/>
                      </a:pPr>
                      <a:r>
                        <a:rPr kumimoji="0" lang="en-US" altLang="zh-CN"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Message</a:t>
                      </a:r>
                      <a:endParaRPr kumimoji="0" lang="zh-CN" altLang="en-US"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endParaRPr>
                    </a:p>
                    <a:p>
                      <a:pPr marL="171450" marR="0" lvl="0" indent="-171450" algn="l" defTabSz="914400" rtl="0" eaLnBrk="0" fontAlgn="base" latinLnBrk="0" hangingPunct="0">
                        <a:spcBef>
                          <a:spcPct val="20000"/>
                        </a:spcBef>
                        <a:spcAft>
                          <a:spcPct val="0"/>
                        </a:spcAft>
                        <a:buClrTx/>
                        <a:buSzTx/>
                        <a:buFont typeface="Wingdings" panose="05000000000000000000" pitchFamily="2" charset="2"/>
                        <a:buChar char="l"/>
                      </a:pPr>
                      <a:r>
                        <a:rPr kumimoji="0" lang="zh-CN" altLang="en-US"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User management and billing</a:t>
                      </a:r>
                      <a:endParaRPr kumimoji="0" lang="zh-CN" altLang="en-US"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endParaRPr>
                    </a:p>
                    <a:p>
                      <a:pPr marL="171450" marR="0" lvl="0" indent="-171450" algn="l" defTabSz="914400" rtl="0" eaLnBrk="0" fontAlgn="base" latinLnBrk="0" hangingPunct="0">
                        <a:spcBef>
                          <a:spcPct val="20000"/>
                        </a:spcBef>
                        <a:spcAft>
                          <a:spcPct val="0"/>
                        </a:spcAft>
                        <a:buClrTx/>
                        <a:buSzTx/>
                        <a:buFont typeface="Wingdings" panose="05000000000000000000" pitchFamily="2" charset="2"/>
                        <a:buChar char="l"/>
                      </a:pPr>
                      <a:r>
                        <a:rPr kumimoji="0" lang="en-US" altLang="zh-CN"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Internet IP authentication free</a:t>
                      </a:r>
                      <a:endParaRPr kumimoji="0" lang="en-US" altLang="zh-CN"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endParaRPr>
                    </a:p>
                  </a:txBody>
                  <a:tcPr marL="90170" marR="90170" marT="46990" marB="46990"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1195705">
                <a:tc>
                  <a:txBody>
                    <a:bodyPr/>
                    <a:p>
                      <a:pPr marL="0" marR="0" lvl="0" indent="0" algn="l" defTabSz="914400" rtl="0" eaLnBrk="0" fontAlgn="base" latinLnBrk="0" hangingPunct="0">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AP Management</a:t>
                      </a:r>
                      <a:endParaRPr kumimoji="0" lang="en-US" altLang="zh-CN" sz="1000" b="1"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endParaRPr>
                    </a:p>
                    <a:p>
                      <a:pPr marL="171450" marR="0" lvl="0" indent="-171450" algn="l" defTabSz="914400" rtl="0" eaLnBrk="0" fontAlgn="base" latinLnBrk="0" hangingPunct="0">
                        <a:spcBef>
                          <a:spcPct val="20000"/>
                        </a:spcBef>
                        <a:spcAft>
                          <a:spcPct val="0"/>
                        </a:spcAft>
                        <a:buClrTx/>
                        <a:buSzTx/>
                        <a:buFont typeface="Wingdings" panose="05000000000000000000" pitchFamily="2" charset="2"/>
                        <a:buChar char="l"/>
                      </a:pPr>
                      <a:r>
                        <a:rPr kumimoji="0" lang="en-US" altLang="zh-CN"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Load Balancing</a:t>
                      </a:r>
                      <a:endParaRPr kumimoji="0" lang="en-US" altLang="zh-CN"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endParaRPr>
                    </a:p>
                    <a:p>
                      <a:pPr marL="171450" marR="0" lvl="0" indent="-171450" algn="l" defTabSz="914400" rtl="0" eaLnBrk="0" fontAlgn="base" latinLnBrk="0" hangingPunct="0">
                        <a:lnSpc>
                          <a:spcPct val="100000"/>
                        </a:lnSpc>
                        <a:spcBef>
                          <a:spcPct val="20000"/>
                        </a:spcBef>
                        <a:spcAft>
                          <a:spcPct val="0"/>
                        </a:spcAft>
                        <a:buClrTx/>
                        <a:buSzTx/>
                        <a:buFont typeface="Wingdings" panose="05000000000000000000" pitchFamily="2" charset="2"/>
                        <a:buChar char="l"/>
                        <a:defRPr/>
                      </a:pPr>
                      <a:r>
                        <a:rPr lang="en-US" altLang="zh-CN" sz="1000" dirty="0" smtClean="0">
                          <a:solidFill>
                            <a:schemeClr val="tx1"/>
                          </a:solidFill>
                          <a:latin typeface="HarmonyOS Sans SC" panose="00000500000000000000" charset="-122"/>
                          <a:ea typeface="HarmonyOS Sans SC" panose="00000500000000000000" charset="-122"/>
                          <a:cs typeface="HarmonyOS Sans SC" panose="00000500000000000000" charset="-122"/>
                        </a:rPr>
                        <a:t>Seamless Roaming</a:t>
                      </a:r>
                      <a:endParaRPr lang="en-US" altLang="zh-CN" sz="1000" dirty="0" smtClean="0">
                        <a:solidFill>
                          <a:schemeClr val="tx1"/>
                        </a:solidFill>
                        <a:latin typeface="HarmonyOS Sans SC" panose="00000500000000000000" charset="-122"/>
                        <a:ea typeface="HarmonyOS Sans SC" panose="00000500000000000000" charset="-122"/>
                        <a:cs typeface="HarmonyOS Sans SC" panose="00000500000000000000" charset="-122"/>
                      </a:endParaRPr>
                    </a:p>
                    <a:p>
                      <a:pPr marL="171450" marR="0" lvl="0" indent="-171450" algn="l" defTabSz="914400" rtl="0" eaLnBrk="0" fontAlgn="base" latinLnBrk="0" hangingPunct="0">
                        <a:lnSpc>
                          <a:spcPct val="100000"/>
                        </a:lnSpc>
                        <a:spcBef>
                          <a:spcPct val="20000"/>
                        </a:spcBef>
                        <a:spcAft>
                          <a:spcPct val="0"/>
                        </a:spcAft>
                        <a:buClrTx/>
                        <a:buSzTx/>
                        <a:buFont typeface="Wingdings" panose="05000000000000000000" pitchFamily="2" charset="2"/>
                        <a:buChar char="l"/>
                        <a:defRPr/>
                      </a:pPr>
                      <a:r>
                        <a:rPr lang="en-US" altLang="zh-CN" sz="1000" dirty="0" smtClean="0">
                          <a:solidFill>
                            <a:schemeClr val="tx1"/>
                          </a:solidFill>
                          <a:latin typeface="HarmonyOS Sans SC" panose="00000500000000000000" charset="-122"/>
                          <a:ea typeface="HarmonyOS Sans SC" panose="00000500000000000000" charset="-122"/>
                          <a:cs typeface="HarmonyOS Sans SC" panose="00000500000000000000" charset="-122"/>
                        </a:rPr>
                        <a:t>Scheduled AP restart/upgrade</a:t>
                      </a:r>
                      <a:endParaRPr lang="en-US" altLang="zh-CN" sz="1000" dirty="0" smtClean="0">
                        <a:solidFill>
                          <a:schemeClr val="tx1"/>
                        </a:solidFill>
                        <a:latin typeface="HarmonyOS Sans SC" panose="00000500000000000000" charset="-122"/>
                        <a:ea typeface="HarmonyOS Sans SC" panose="00000500000000000000" charset="-122"/>
                        <a:cs typeface="HarmonyOS Sans SC" panose="00000500000000000000" charset="-122"/>
                      </a:endParaRPr>
                    </a:p>
                    <a:p>
                      <a:pPr marL="171450" marR="0" lvl="0" indent="-171450" algn="l" defTabSz="914400" rtl="0" eaLnBrk="0" fontAlgn="base" latinLnBrk="0" hangingPunct="0">
                        <a:spcBef>
                          <a:spcPct val="20000"/>
                        </a:spcBef>
                        <a:spcAft>
                          <a:spcPct val="0"/>
                        </a:spcAft>
                        <a:buClrTx/>
                        <a:buSzTx/>
                        <a:buFont typeface="Wingdings" panose="05000000000000000000" pitchFamily="2" charset="2"/>
                        <a:buChar char="l"/>
                      </a:pPr>
                      <a:r>
                        <a:rPr lang="en-US" altLang="zh-CN" sz="1000" dirty="0" smtClean="0">
                          <a:solidFill>
                            <a:schemeClr val="tx1"/>
                          </a:solidFill>
                          <a:latin typeface="HarmonyOS Sans SC" panose="00000500000000000000" charset="-122"/>
                          <a:ea typeface="HarmonyOS Sans SC" panose="00000500000000000000" charset="-122"/>
                          <a:cs typeface="HarmonyOS Sans SC" panose="00000500000000000000" charset="-122"/>
                        </a:rPr>
                        <a:t>User Isolation</a:t>
                      </a:r>
                      <a:endParaRPr lang="en-US" altLang="zh-CN" sz="1000" dirty="0" smtClean="0">
                        <a:solidFill>
                          <a:schemeClr val="tx1"/>
                        </a:solidFill>
                        <a:latin typeface="HarmonyOS Sans SC" panose="00000500000000000000" charset="-122"/>
                        <a:ea typeface="HarmonyOS Sans SC" panose="00000500000000000000" charset="-122"/>
                        <a:cs typeface="HarmonyOS Sans SC" panose="00000500000000000000" charset="-122"/>
                      </a:endParaRPr>
                    </a:p>
                    <a:p>
                      <a:pPr marL="171450" marR="0" lvl="0" indent="-171450" algn="l" defTabSz="914400" rtl="0" eaLnBrk="0" fontAlgn="base" latinLnBrk="0" hangingPunct="0">
                        <a:spcBef>
                          <a:spcPct val="20000"/>
                        </a:spcBef>
                        <a:spcAft>
                          <a:spcPct val="0"/>
                        </a:spcAft>
                        <a:buClrTx/>
                        <a:buSzTx/>
                        <a:buFont typeface="Wingdings" panose="05000000000000000000" pitchFamily="2" charset="2"/>
                        <a:buChar char="l"/>
                      </a:pPr>
                      <a:r>
                        <a:rPr lang="en-US" altLang="zh-CN" sz="1000" dirty="0" smtClean="0">
                          <a:solidFill>
                            <a:schemeClr val="tx1"/>
                          </a:solidFill>
                          <a:latin typeface="HarmonyOS Sans SC" panose="00000500000000000000" charset="-122"/>
                          <a:ea typeface="HarmonyOS Sans SC" panose="00000500000000000000" charset="-122"/>
                          <a:cs typeface="HarmonyOS Sans SC" panose="00000500000000000000" charset="-122"/>
                        </a:rPr>
                        <a:t>AP discovered</a:t>
                      </a:r>
                      <a:endParaRPr lang="en-US" altLang="zh-CN" sz="1000" dirty="0" smtClean="0">
                        <a:solidFill>
                          <a:schemeClr val="tx1"/>
                        </a:solidFill>
                        <a:latin typeface="HarmonyOS Sans SC" panose="00000500000000000000" charset="-122"/>
                        <a:ea typeface="HarmonyOS Sans SC" panose="00000500000000000000" charset="-122"/>
                        <a:cs typeface="HarmonyOS Sans SC" panose="00000500000000000000" charset="-122"/>
                      </a:endParaRPr>
                    </a:p>
                    <a:p>
                      <a:pPr marL="171450" marR="0" lvl="0" indent="-171450" algn="l" defTabSz="914400" rtl="0" eaLnBrk="0" fontAlgn="base" latinLnBrk="0" hangingPunct="0">
                        <a:spcBef>
                          <a:spcPct val="20000"/>
                        </a:spcBef>
                        <a:spcAft>
                          <a:spcPct val="0"/>
                        </a:spcAft>
                        <a:buClrTx/>
                        <a:buSzTx/>
                        <a:buFont typeface="Wingdings" panose="05000000000000000000" pitchFamily="2" charset="2"/>
                        <a:buChar char="l"/>
                      </a:pPr>
                      <a:r>
                        <a:rPr lang="en-US" altLang="zh-CN" sz="1000" dirty="0" smtClean="0">
                          <a:solidFill>
                            <a:schemeClr val="tx1"/>
                          </a:solidFill>
                          <a:latin typeface="HarmonyOS Sans SC" panose="00000500000000000000" charset="-122"/>
                          <a:ea typeface="HarmonyOS Sans SC" panose="00000500000000000000" charset="-122"/>
                          <a:cs typeface="HarmonyOS Sans SC" panose="00000500000000000000" charset="-122"/>
                        </a:rPr>
                        <a:t>Black List</a:t>
                      </a:r>
                      <a:endParaRPr lang="en-US" altLang="zh-CN" sz="1000" dirty="0" smtClean="0">
                        <a:solidFill>
                          <a:schemeClr val="tx1"/>
                        </a:solidFill>
                        <a:latin typeface="HarmonyOS Sans SC" panose="00000500000000000000" charset="-122"/>
                        <a:ea typeface="HarmonyOS Sans SC" panose="00000500000000000000" charset="-122"/>
                        <a:cs typeface="HarmonyOS Sans SC" panose="00000500000000000000" charset="-122"/>
                      </a:endParaRPr>
                    </a:p>
                  </a:txBody>
                  <a:tcPr marL="90170" marR="90170" marT="46990" marB="46990"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p>
                      <a:pPr marL="0" marR="0" lvl="0" indent="0" algn="l" defTabSz="914400" rtl="0" eaLnBrk="0" fontAlgn="base" latinLnBrk="0" hangingPunct="0">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Security</a:t>
                      </a:r>
                      <a:endParaRPr kumimoji="0" lang="zh-CN" altLang="en-US" sz="1000" b="1"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endParaRPr>
                    </a:p>
                    <a:p>
                      <a:pPr marL="171450" marR="0" lvl="0" indent="-171450" algn="l" defTabSz="914400" rtl="0" eaLnBrk="0" fontAlgn="base" latinLnBrk="0" hangingPunct="0">
                        <a:spcBef>
                          <a:spcPct val="20000"/>
                        </a:spcBef>
                        <a:spcAft>
                          <a:spcPct val="0"/>
                        </a:spcAft>
                        <a:buClrTx/>
                        <a:buSzTx/>
                        <a:buFont typeface="Wingdings" panose="05000000000000000000" pitchFamily="2" charset="2"/>
                        <a:buChar char="l"/>
                      </a:pPr>
                      <a:r>
                        <a:rPr kumimoji="0" lang="en-US" altLang="zh-CN"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Packet Attack Prevention</a:t>
                      </a:r>
                      <a:endParaRPr kumimoji="0" lang="en-US" altLang="zh-CN"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endParaRPr>
                    </a:p>
                    <a:p>
                      <a:pPr marL="171450" marR="0" lvl="0" indent="-171450" algn="l" defTabSz="914400" rtl="0" eaLnBrk="0" fontAlgn="base" latinLnBrk="0" hangingPunct="0">
                        <a:spcBef>
                          <a:spcPct val="20000"/>
                        </a:spcBef>
                        <a:spcAft>
                          <a:spcPct val="0"/>
                        </a:spcAft>
                        <a:buClrTx/>
                        <a:buSzTx/>
                        <a:buFont typeface="Wingdings" panose="05000000000000000000" pitchFamily="2" charset="2"/>
                        <a:buChar char="l"/>
                      </a:pPr>
                      <a:r>
                        <a:rPr kumimoji="0" lang="en-US"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Flood Attack Prevention</a:t>
                      </a:r>
                      <a:endParaRPr kumimoji="0" lang="en-US"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endParaRPr>
                    </a:p>
                    <a:p>
                      <a:pPr marL="171450" marR="0" lvl="0" indent="-171450" algn="l" defTabSz="914400" rtl="0" eaLnBrk="0" fontAlgn="base" latinLnBrk="0" hangingPunct="0">
                        <a:spcBef>
                          <a:spcPct val="20000"/>
                        </a:spcBef>
                        <a:spcAft>
                          <a:spcPct val="0"/>
                        </a:spcAft>
                        <a:buClrTx/>
                        <a:buSzTx/>
                        <a:buFont typeface="Wingdings" panose="05000000000000000000" pitchFamily="2" charset="2"/>
                        <a:buChar char="l"/>
                      </a:pPr>
                      <a:r>
                        <a:rPr kumimoji="0" lang="en-US" altLang="zh-CN"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URPF Attack Prevention</a:t>
                      </a:r>
                      <a:endParaRPr kumimoji="0" lang="zh-CN" altLang="en-US"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endParaRPr>
                    </a:p>
                    <a:p>
                      <a:pPr marL="171450" marR="0" lvl="0" indent="-171450" algn="l" defTabSz="914400" rtl="0" eaLnBrk="0" fontAlgn="base" latinLnBrk="0" hangingPunct="0">
                        <a:spcBef>
                          <a:spcPct val="20000"/>
                        </a:spcBef>
                        <a:spcAft>
                          <a:spcPct val="0"/>
                        </a:spcAft>
                        <a:buClrTx/>
                        <a:buSzTx/>
                        <a:buFont typeface="Wingdings" panose="05000000000000000000" pitchFamily="2" charset="2"/>
                        <a:buChar char="l"/>
                      </a:pPr>
                      <a:r>
                        <a:rPr kumimoji="0" lang="en-US" altLang="zh-CN"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IPv4/IPv6 Black List</a:t>
                      </a:r>
                      <a:endParaRPr kumimoji="0" lang="zh-CN" altLang="en-US"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endParaRPr>
                    </a:p>
                    <a:p>
                      <a:pPr marL="171450" marR="0" lvl="0" indent="-171450" algn="l" defTabSz="914400" rtl="0" eaLnBrk="0" fontAlgn="base" latinLnBrk="0" hangingPunct="0">
                        <a:spcBef>
                          <a:spcPct val="20000"/>
                        </a:spcBef>
                        <a:spcAft>
                          <a:spcPct val="0"/>
                        </a:spcAft>
                        <a:buClrTx/>
                        <a:buSzTx/>
                        <a:buFont typeface="Wingdings" panose="05000000000000000000" pitchFamily="2" charset="2"/>
                        <a:buChar char="l"/>
                      </a:pPr>
                      <a:r>
                        <a:rPr kumimoji="0" lang="en-US" altLang="zh-CN"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IP/MAC/URL Filter</a:t>
                      </a:r>
                      <a:endParaRPr kumimoji="0" lang="en-US" altLang="zh-CN"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endParaRPr>
                    </a:p>
                    <a:p>
                      <a:pPr marR="0" lvl="0" indent="0" algn="l" defTabSz="914400" rtl="0" eaLnBrk="0" fontAlgn="base" latinLnBrk="0" hangingPunct="0">
                        <a:spcBef>
                          <a:spcPct val="20000"/>
                        </a:spcBef>
                        <a:spcAft>
                          <a:spcPct val="0"/>
                        </a:spcAft>
                        <a:buClrTx/>
                        <a:buSzTx/>
                        <a:buFont typeface="Wingdings" panose="05000000000000000000" pitchFamily="2" charset="2"/>
                        <a:buNone/>
                      </a:pPr>
                      <a:endParaRPr kumimoji="0" lang="zh-CN" altLang="en-US"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endParaRPr>
                    </a:p>
                  </a:txBody>
                  <a:tcPr marL="90170" marR="90170" marT="46990" marB="46990"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p>
                      <a:pPr marR="0" lvl="0" indent="0" algn="l" defTabSz="914400" rtl="0" eaLnBrk="0" fontAlgn="base" latinLnBrk="0" hangingPunct="0">
                        <a:spcBef>
                          <a:spcPct val="20000"/>
                        </a:spcBef>
                        <a:spcAft>
                          <a:spcPct val="0"/>
                        </a:spcAft>
                        <a:buClrTx/>
                        <a:buSzTx/>
                        <a:buFont typeface="Wingdings" panose="05000000000000000000" pitchFamily="2" charset="2"/>
                        <a:buNone/>
                      </a:pPr>
                      <a:r>
                        <a:rPr lang="en-US" altLang="zh-CN" sz="1000" b="1" dirty="0" smtClean="0">
                          <a:ln>
                            <a:noFill/>
                          </a:ln>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VPN</a:t>
                      </a:r>
                      <a:endParaRPr kumimoji="0" lang="en-US" altLang="zh-CN" sz="1000" b="1"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endParaRPr>
                    </a:p>
                    <a:p>
                      <a:pPr marL="171450" marR="0" lvl="0" indent="-171450" algn="l" defTabSz="914400" rtl="0" eaLnBrk="0" fontAlgn="base" latinLnBrk="0" hangingPunct="0">
                        <a:spcBef>
                          <a:spcPct val="20000"/>
                        </a:spcBef>
                        <a:spcAft>
                          <a:spcPct val="0"/>
                        </a:spcAft>
                        <a:buClrTx/>
                        <a:buSzTx/>
                        <a:buFont typeface="Wingdings" panose="05000000000000000000" pitchFamily="2" charset="2"/>
                        <a:buChar char="l"/>
                      </a:pPr>
                      <a:r>
                        <a:rPr lang="en-US" altLang="zh-CN" sz="1000" dirty="0" smtClean="0">
                          <a:ln>
                            <a:noFill/>
                          </a:ln>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IPsec</a:t>
                      </a:r>
                      <a:endParaRPr kumimoji="0" lang="en-US" altLang="zh-CN"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endParaRPr>
                    </a:p>
                    <a:p>
                      <a:pPr marL="171450" marR="0" lvl="0" indent="-171450" algn="l" defTabSz="914400" rtl="0" eaLnBrk="0" fontAlgn="base" latinLnBrk="0" hangingPunct="0">
                        <a:spcBef>
                          <a:spcPct val="20000"/>
                        </a:spcBef>
                        <a:spcAft>
                          <a:spcPct val="0"/>
                        </a:spcAft>
                        <a:buClrTx/>
                        <a:buSzTx/>
                        <a:buFont typeface="Wingdings" panose="05000000000000000000" pitchFamily="2" charset="2"/>
                        <a:buChar char="l"/>
                      </a:pPr>
                      <a:r>
                        <a:rPr lang="en-US" altLang="zh-CN" sz="1000" dirty="0" smtClean="0">
                          <a:ln>
                            <a:noFill/>
                          </a:ln>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L2TP</a:t>
                      </a:r>
                      <a:endParaRPr lang="en-US" altLang="zh-CN" sz="1000" dirty="0" smtClean="0">
                        <a:ln>
                          <a:noFill/>
                        </a:ln>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endParaRPr>
                    </a:p>
                    <a:p>
                      <a:pPr marL="171450" marR="0" lvl="0" indent="-171450" algn="l" defTabSz="914400" rtl="0" eaLnBrk="0" fontAlgn="base" latinLnBrk="0" hangingPunct="0">
                        <a:spcBef>
                          <a:spcPct val="20000"/>
                        </a:spcBef>
                        <a:spcAft>
                          <a:spcPct val="0"/>
                        </a:spcAft>
                        <a:buClrTx/>
                        <a:buSzTx/>
                        <a:buFont typeface="Wingdings" panose="05000000000000000000" pitchFamily="2" charset="2"/>
                        <a:buChar char="l"/>
                      </a:pPr>
                      <a:r>
                        <a:rPr lang="en-US" altLang="zh-CN" sz="1000" dirty="0" smtClean="0">
                          <a:ln>
                            <a:noFill/>
                          </a:ln>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PPTP</a:t>
                      </a:r>
                      <a:endParaRPr lang="en-US" altLang="zh-CN" sz="1000" dirty="0" smtClean="0">
                        <a:ln>
                          <a:noFill/>
                        </a:ln>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endParaRPr>
                    </a:p>
                    <a:p>
                      <a:pPr marL="171450" marR="0" lvl="0" indent="-171450" algn="l" defTabSz="914400" rtl="0" eaLnBrk="0" fontAlgn="base" latinLnBrk="0" hangingPunct="0">
                        <a:spcBef>
                          <a:spcPct val="20000"/>
                        </a:spcBef>
                        <a:spcAft>
                          <a:spcPct val="0"/>
                        </a:spcAft>
                        <a:buClrTx/>
                        <a:buSzTx/>
                        <a:buFont typeface="Wingdings" panose="05000000000000000000" pitchFamily="2" charset="2"/>
                        <a:buChar char="l"/>
                      </a:pPr>
                      <a:r>
                        <a:rPr lang="en-US" altLang="zh-CN" sz="1000" dirty="0" smtClean="0">
                          <a:ln>
                            <a:noFill/>
                          </a:ln>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GRE</a:t>
                      </a:r>
                      <a:endParaRPr lang="en-US" altLang="zh-CN" sz="1000" dirty="0" smtClean="0">
                        <a:ln>
                          <a:noFill/>
                        </a:ln>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endParaRPr>
                    </a:p>
                    <a:p>
                      <a:pPr marL="171450" marR="0" lvl="0" indent="-171450" algn="l" defTabSz="914400" rtl="0" eaLnBrk="0" fontAlgn="base" latinLnBrk="0" hangingPunct="0">
                        <a:spcBef>
                          <a:spcPct val="20000"/>
                        </a:spcBef>
                        <a:spcAft>
                          <a:spcPct val="0"/>
                        </a:spcAft>
                        <a:buClrTx/>
                        <a:buSzTx/>
                        <a:buFont typeface="Wingdings" panose="05000000000000000000" pitchFamily="2" charset="2"/>
                        <a:buChar char="l"/>
                      </a:pPr>
                      <a:r>
                        <a:rPr lang="en-US" altLang="zh-CN" sz="1000" dirty="0" smtClean="0">
                          <a:ln>
                            <a:noFill/>
                          </a:ln>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EOIP</a:t>
                      </a:r>
                      <a:endParaRPr kumimoji="0" lang="en-US" altLang="zh-CN"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endParaRPr>
                    </a:p>
                    <a:p>
                      <a:pPr marL="0" marR="0" lvl="0" indent="0" algn="l" defTabSz="914400" rtl="0" eaLnBrk="0" fontAlgn="base" latinLnBrk="0" hangingPunct="0">
                        <a:spcBef>
                          <a:spcPct val="20000"/>
                        </a:spcBef>
                        <a:spcAft>
                          <a:spcPct val="0"/>
                        </a:spcAft>
                        <a:buClrTx/>
                        <a:buSzTx/>
                        <a:buFont typeface="Arial" panose="020B0604020202020204" pitchFamily="34" charset="0"/>
                        <a:buNone/>
                      </a:pPr>
                      <a:endParaRPr kumimoji="0" lang="zh-CN" altLang="en-US" sz="1000" b="1"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endParaRPr>
                    </a:p>
                    <a:p>
                      <a:pPr marR="0" lvl="0" indent="0" algn="l" defTabSz="914400" rtl="0" eaLnBrk="0" fontAlgn="base" latinLnBrk="0" hangingPunct="0">
                        <a:spcBef>
                          <a:spcPct val="20000"/>
                        </a:spcBef>
                        <a:spcAft>
                          <a:spcPct val="0"/>
                        </a:spcAft>
                        <a:buClrTx/>
                        <a:buSzTx/>
                        <a:buFont typeface="Wingdings" panose="05000000000000000000" pitchFamily="2" charset="2"/>
                        <a:buNone/>
                      </a:pPr>
                      <a:endParaRPr kumimoji="0" lang="zh-CN" altLang="en-US"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endParaRPr>
                    </a:p>
                  </a:txBody>
                  <a:tcPr marL="90170" marR="90170" marT="46990" marB="46990"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r h="1707949">
                <a:tc>
                  <a:txBody>
                    <a:bodyPr/>
                    <a:p>
                      <a:pPr marL="0" marR="0" lvl="0" indent="0" algn="l" defTabSz="914400" rtl="0" eaLnBrk="0" fontAlgn="base" latinLnBrk="0" hangingPunct="0">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Management</a:t>
                      </a:r>
                      <a:endParaRPr kumimoji="0" lang="zh-CN" altLang="en-US" sz="1000" b="1"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endParaRPr>
                    </a:p>
                    <a:p>
                      <a:pPr marL="171450" marR="0" lvl="0" indent="-171450" algn="l" defTabSz="914400" rtl="0" eaLnBrk="0" fontAlgn="base" latinLnBrk="0" hangingPunct="0">
                        <a:spcBef>
                          <a:spcPct val="20000"/>
                        </a:spcBef>
                        <a:spcAft>
                          <a:spcPct val="0"/>
                        </a:spcAft>
                        <a:buClrTx/>
                        <a:buSzTx/>
                        <a:buFont typeface="Wingdings" panose="05000000000000000000" pitchFamily="2" charset="2"/>
                        <a:buChar char="l"/>
                      </a:pPr>
                      <a:r>
                        <a:rPr kumimoji="0" lang="en-US" altLang="zh-CN"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WEB</a:t>
                      </a:r>
                      <a:endParaRPr kumimoji="0" lang="zh-CN" altLang="en-US"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endParaRPr>
                    </a:p>
                    <a:p>
                      <a:pPr marL="171450" marR="0" lvl="0" indent="-171450" algn="l" defTabSz="914400" rtl="0" eaLnBrk="0" fontAlgn="base" latinLnBrk="0" hangingPunct="0">
                        <a:spcBef>
                          <a:spcPct val="20000"/>
                        </a:spcBef>
                        <a:spcAft>
                          <a:spcPct val="0"/>
                        </a:spcAft>
                        <a:buClrTx/>
                        <a:buSzTx/>
                        <a:buFont typeface="Wingdings" panose="05000000000000000000" pitchFamily="2" charset="2"/>
                        <a:buChar char="l"/>
                      </a:pPr>
                      <a:r>
                        <a:rPr kumimoji="0"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Telnet</a:t>
                      </a:r>
                      <a:endParaRPr kumimoji="0"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endParaRPr>
                    </a:p>
                    <a:p>
                      <a:pPr marL="171450" marR="0" lvl="0" indent="-171450" algn="l" defTabSz="914400" rtl="0" eaLnBrk="0" fontAlgn="base" latinLnBrk="0" hangingPunct="0">
                        <a:spcBef>
                          <a:spcPct val="20000"/>
                        </a:spcBef>
                        <a:spcAft>
                          <a:spcPct val="0"/>
                        </a:spcAft>
                        <a:buClrTx/>
                        <a:buSzTx/>
                        <a:buFont typeface="Wingdings" panose="05000000000000000000" pitchFamily="2" charset="2"/>
                        <a:buChar char="l"/>
                      </a:pPr>
                      <a:r>
                        <a:rPr kumimoji="0" lang="en-US" altLang="zh-CN"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SSH</a:t>
                      </a:r>
                      <a:endParaRPr kumimoji="0" lang="zh-CN" altLang="en-US"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endParaRPr>
                    </a:p>
                    <a:p>
                      <a:pPr marL="171450" marR="0" lvl="0" indent="-171450" algn="l" defTabSz="914400" rtl="0" eaLnBrk="0" fontAlgn="base" latinLnBrk="0" hangingPunct="0">
                        <a:spcBef>
                          <a:spcPct val="20000"/>
                        </a:spcBef>
                        <a:spcAft>
                          <a:spcPct val="0"/>
                        </a:spcAft>
                        <a:buClrTx/>
                        <a:buSzTx/>
                        <a:buFont typeface="Wingdings" panose="05000000000000000000" pitchFamily="2" charset="2"/>
                        <a:buChar char="l"/>
                      </a:pPr>
                      <a:r>
                        <a:rPr kumimoji="0" lang="en-US" altLang="zh-CN"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rPr>
                        <a:t>TR069</a:t>
                      </a:r>
                      <a:endParaRPr kumimoji="0" lang="en-US" altLang="zh-CN"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endParaRPr>
                    </a:p>
                  </a:txBody>
                  <a:tcPr marL="90170" marR="90170" marT="46990" marB="46990"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p>
                      <a:pPr marL="0" marR="0" lvl="0" indent="0" algn="l" defTabSz="914400" rtl="0" eaLnBrk="0" fontAlgn="base" latinLnBrk="0" hangingPunct="0">
                        <a:spcBef>
                          <a:spcPct val="20000"/>
                        </a:spcBef>
                        <a:spcAft>
                          <a:spcPct val="0"/>
                        </a:spcAft>
                        <a:buClrTx/>
                        <a:buSzTx/>
                        <a:buFont typeface="Arial" panose="020B0604020202020204" pitchFamily="34" charset="0"/>
                        <a:buNone/>
                      </a:pPr>
                      <a:endParaRPr kumimoji="0" sz="1000" b="0" i="0" u="none" strike="noStrike" cap="none" normalizeH="0" baseline="0" dirty="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Calibri" panose="020F0502020204030204" pitchFamily="34" charset="0"/>
                      </a:endParaRPr>
                    </a:p>
                  </a:txBody>
                  <a:tcPr marL="90170" marR="90170" marT="46990" marB="46990"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c>
                  <a:txBody>
                    <a:bodyPr/>
                    <a:p>
                      <a:pPr marL="0" marR="0" lvl="0" indent="0" algn="l" defTabSz="914400" rtl="0" eaLnBrk="1" fontAlgn="base" latinLnBrk="0" hangingPunct="1">
                        <a:spcBef>
                          <a:spcPct val="20000"/>
                        </a:spcBef>
                        <a:spcAft>
                          <a:spcPct val="0"/>
                        </a:spcAft>
                        <a:buClrTx/>
                        <a:buSzTx/>
                        <a:buFont typeface="Wingdings" panose="05000000000000000000" pitchFamily="2" charset="2"/>
                        <a:buNone/>
                      </a:pPr>
                      <a:endParaRPr kumimoji="0" sz="1000" b="0" i="0" u="none" strike="noStrike" cap="none" normalizeH="0" baseline="0" dirty="0" smtClean="0">
                        <a:ln>
                          <a:noFill/>
                        </a:ln>
                        <a:latin typeface="HarmonyOS Sans SC" panose="00000500000000000000" charset="-122"/>
                        <a:ea typeface="HarmonyOS Sans SC" panose="00000500000000000000" charset="-122"/>
                        <a:sym typeface="Calibri" panose="020F0502020204030204" pitchFamily="34" charset="0"/>
                      </a:endParaRPr>
                    </a:p>
                  </a:txBody>
                  <a:tcPr marL="90170" marR="90170" marT="46990" marB="46990" horzOverflow="overflow">
                    <a:lnL w="12700" cap="flat" cmpd="sng" algn="ctr">
                      <a:solidFill>
                        <a:schemeClr val="tx1"/>
                      </a:solidFill>
                      <a:prstDash val="solid"/>
                      <a:bevel/>
                      <a:headEnd type="none" w="med" len="med"/>
                      <a:tailEnd type="none" w="med" len="med"/>
                    </a:lnL>
                    <a:lnR w="12700" cap="flat" cmpd="sng" algn="ctr">
                      <a:solidFill>
                        <a:schemeClr val="tx1"/>
                      </a:solidFill>
                      <a:prstDash val="solid"/>
                      <a:bevel/>
                      <a:headEnd type="none" w="med" len="med"/>
                      <a:tailEnd type="none" w="med" len="med"/>
                    </a:lnR>
                    <a:lnT w="12700" cap="flat" cmpd="sng" algn="ctr">
                      <a:solidFill>
                        <a:schemeClr val="tx1"/>
                      </a:solidFill>
                      <a:prstDash val="solid"/>
                      <a:bevel/>
                      <a:headEnd type="none" w="med" len="med"/>
                      <a:tailEnd type="none" w="med" len="med"/>
                    </a:lnT>
                    <a:lnB w="12700" cap="flat" cmpd="sng" algn="ctr">
                      <a:solidFill>
                        <a:schemeClr val="tx1"/>
                      </a:solidFill>
                      <a:prstDash val="solid"/>
                      <a:bevel/>
                      <a:headEnd type="none" w="med" len="med"/>
                      <a:tailEnd type="none" w="med" len="med"/>
                    </a:lnB>
                    <a:lnTlToBr>
                      <a:noFill/>
                    </a:lnTlToBr>
                    <a:lnBlToTr>
                      <a:noFill/>
                    </a:lnBlToTr>
                    <a:noFill/>
                  </a:tcPr>
                </a:tc>
              </a:tr>
            </a:tbl>
          </a:graphicData>
        </a:graphic>
      </p:graphicFrame>
    </p:spTree>
  </p:cSld>
  <p:clrMapOvr>
    <a:masterClrMapping/>
  </p:clrMapOvr>
</p:sld>
</file>

<file path=ppt/tags/tag1.xml><?xml version="1.0" encoding="utf-8"?>
<p:tagLst xmlns:p="http://schemas.openxmlformats.org/presentationml/2006/main">
  <p:tag name="KSO_WM_DIAGRAM_VIRTUALLY_FRAME" val="{&quot;height&quot;:493.5489763779527,&quot;left&quot;:47.8,&quot;top&quot;:311.30102362204724,&quot;width&quot;:522.85}"/>
</p:tagLst>
</file>

<file path=ppt/tags/tag10.xml><?xml version="1.0" encoding="utf-8"?>
<p:tagLst xmlns:p="http://schemas.openxmlformats.org/presentationml/2006/main">
  <p:tag name="TABLE_ENDDRAG_ORIGIN_RECT" val="474*603"/>
  <p:tag name="TABLE_ENDDRAG_RECT" val="59*131*474*603"/>
</p:tagLst>
</file>

<file path=ppt/tags/tag11.xml><?xml version="1.0" encoding="utf-8"?>
<p:tagLst xmlns:p="http://schemas.openxmlformats.org/presentationml/2006/main">
  <p:tag name="KSO_WM_DIAGRAM_VIRTUALLY_FRAME" val="{&quot;height&quot;:324.0489763779527,&quot;left&quot;:47.8,&quot;top&quot;:311.30102362204724,&quot;width&quot;:522.85}"/>
</p:tagLst>
</file>

<file path=ppt/tags/tag12.xml><?xml version="1.0" encoding="utf-8"?>
<p:tagLst xmlns:p="http://schemas.openxmlformats.org/presentationml/2006/main">
  <p:tag name="KSO_WM_DIAGRAM_VIRTUALLY_FRAME" val="{&quot;height&quot;:324.0489763779527,&quot;left&quot;:47.8,&quot;top&quot;:311.30102362204724,&quot;width&quot;:522.85}"/>
</p:tagLst>
</file>

<file path=ppt/tags/tag13.xml><?xml version="1.0" encoding="utf-8"?>
<p:tagLst xmlns:p="http://schemas.openxmlformats.org/presentationml/2006/main">
  <p:tag name="KSO_WM_UNIT_TABLE_BEAUTIFY" val="smartTable{093d17d8-5e0b-4bf6-b205-44111fafb3e7}"/>
</p:tagLst>
</file>

<file path=ppt/tags/tag14.xml><?xml version="1.0" encoding="utf-8"?>
<p:tagLst xmlns:p="http://schemas.openxmlformats.org/presentationml/2006/main">
  <p:tag name="commondata" val="eyJoZGlkIjoiMTQyYWFlZWIzNWNlOTUyYTQ0Y2M3MGY0YjM0MmUzMzUifQ=="/>
</p:tagLst>
</file>

<file path=ppt/tags/tag2.xml><?xml version="1.0" encoding="utf-8"?>
<p:tagLst xmlns:p="http://schemas.openxmlformats.org/presentationml/2006/main">
  <p:tag name="KSO_WM_DIAGRAM_VIRTUALLY_FRAME" val="{&quot;height&quot;:493.5489763779527,&quot;left&quot;:47.8,&quot;top&quot;:311.30102362204724,&quot;width&quot;:522.85}"/>
</p:tagLst>
</file>

<file path=ppt/tags/tag3.xml><?xml version="1.0" encoding="utf-8"?>
<p:tagLst xmlns:p="http://schemas.openxmlformats.org/presentationml/2006/main">
  <p:tag name="KSO_WM_DIAGRAM_VIRTUALLY_FRAME" val="{&quot;height&quot;:493.5489763779527,&quot;left&quot;:47.8,&quot;top&quot;:311.30102362204724,&quot;width&quot;:522.85}"/>
</p:tagLst>
</file>

<file path=ppt/tags/tag4.xml><?xml version="1.0" encoding="utf-8"?>
<p:tagLst xmlns:p="http://schemas.openxmlformats.org/presentationml/2006/main">
  <p:tag name="KSO_WM_DIAGRAM_VIRTUALLY_FRAME" val="{&quot;height&quot;:493.5489763779527,&quot;left&quot;:47.8,&quot;top&quot;:311.30102362204724,&quot;width&quot;:522.85}"/>
</p:tagLst>
</file>

<file path=ppt/tags/tag5.xml><?xml version="1.0" encoding="utf-8"?>
<p:tagLst xmlns:p="http://schemas.openxmlformats.org/presentationml/2006/main">
  <p:tag name="KSO_WM_DIAGRAM_VIRTUALLY_FRAME" val="{&quot;height&quot;:493.5489763779527,&quot;left&quot;:47.8,&quot;top&quot;:311.30102362204724,&quot;width&quot;:522.85}"/>
</p:tagLst>
</file>

<file path=ppt/tags/tag6.xml><?xml version="1.0" encoding="utf-8"?>
<p:tagLst xmlns:p="http://schemas.openxmlformats.org/presentationml/2006/main">
  <p:tag name="KSO_WM_DIAGRAM_VIRTUALLY_FRAME" val="{&quot;height&quot;:493.5489763779527,&quot;left&quot;:47.8,&quot;top&quot;:311.30102362204724,&quot;width&quot;:522.85}"/>
</p:tagLst>
</file>

<file path=ppt/tags/tag7.xml><?xml version="1.0" encoding="utf-8"?>
<p:tagLst xmlns:p="http://schemas.openxmlformats.org/presentationml/2006/main">
  <p:tag name="KSO_WM_DIAGRAM_VIRTUALLY_FRAME" val="{&quot;height&quot;:493.5489763779527,&quot;left&quot;:47.8,&quot;top&quot;:311.30102362204724,&quot;width&quot;:522.85}"/>
</p:tagLst>
</file>

<file path=ppt/tags/tag8.xml><?xml version="1.0" encoding="utf-8"?>
<p:tagLst xmlns:p="http://schemas.openxmlformats.org/presentationml/2006/main">
  <p:tag name="KSO_WM_DIAGRAM_VIRTUALLY_FRAME" val="{&quot;height&quot;:324.0489763779527,&quot;left&quot;:47.8,&quot;top&quot;:311.30102362204724,&quot;width&quot;:522.85}"/>
</p:tagLst>
</file>

<file path=ppt/tags/tag9.xml><?xml version="1.0" encoding="utf-8"?>
<p:tagLst xmlns:p="http://schemas.openxmlformats.org/presentationml/2006/main">
  <p:tag name="KSO_WM_DIAGRAM_VIRTUALLY_FRAME" val="{&quot;height&quot;:324.0489763779527,&quot;left&quot;:47.8,&quot;top&quot;:311.30102362204724,&quot;width&quot;:522.85}"/>
</p:tagLst>
</file>

<file path=ppt/theme/theme1.xml><?xml version="1.0" encoding="utf-8"?>
<a:theme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
      <a:majorFont>
        <a:latin typeface="Arial"/>
        <a:ea typeface="宋体"/>
        <a:cs typeface=""/>
      </a:majorFont>
      <a:minorFont>
        <a:latin typeface="Arial"/>
        <a:ea typeface="宋体"/>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AB0534"/>
      </a:hlink>
      <a:folHlink>
        <a:srgbClr val="80008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2439</Words>
  <Application>WPS 演示</Application>
  <PresentationFormat>自定义</PresentationFormat>
  <Paragraphs>159</Paragraphs>
  <Slides>3</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3</vt:i4>
      </vt:variant>
    </vt:vector>
  </HeadingPairs>
  <TitlesOfParts>
    <vt:vector size="11" baseType="lpstr">
      <vt:lpstr>Arial</vt:lpstr>
      <vt:lpstr>宋体</vt:lpstr>
      <vt:lpstr>Wingdings</vt:lpstr>
      <vt:lpstr>Calibri</vt:lpstr>
      <vt:lpstr>微软雅黑</vt:lpstr>
      <vt:lpstr>HarmonyOS Sans SC</vt:lpstr>
      <vt:lpstr>Arial Unicode MS</vt:lpstr>
      <vt:lpstr>Office Theme</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Archie</dc:creator>
  <cp:lastModifiedBy>$haw</cp:lastModifiedBy>
  <cp:revision>482</cp:revision>
  <dcterms:created xsi:type="dcterms:W3CDTF">2014-05-08T07:59:00Z</dcterms:created>
  <dcterms:modified xsi:type="dcterms:W3CDTF">2024-12-10T09:37:46Z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2052-12.1.0.19302</vt:lpwstr>
  </property>
  <property fmtid="{D5CDD505-2E9C-101B-9397-08002B2CF9AE}" pid="3" name="ICV">
    <vt:lpwstr>7AF98F62AA7A4625BBB405CF94CDD69D_13</vt:lpwstr>
  </property>
</Properties>
</file>