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6"/>
  </p:handoutMasterIdLst>
  <p:sldIdLst>
    <p:sldId id="258" r:id="rId3"/>
    <p:sldId id="260" r:id="rId5"/>
  </p:sldIdLst>
  <p:sldSz cx="7569200" cy="10693400"/>
  <p:notesSz cx="7569200" cy="10693400"/>
  <p:custDataLst>
    <p:tags r:id="rId10"/>
  </p:custDataLst>
  <p:defaultTextStyle>
    <a:defPPr>
      <a:defRPr lang="zh-CN"/>
    </a:defPPr>
    <a:lvl1pPr marL="0" lvl="0"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 typeface="Wingdings" panose="05000000000000000000" pitchFamily="2" charset="2"/>
      <a:buChar char="Ø"/>
      <a:defRPr sz="1000" b="0" i="0" u="none" kern="1200" baseline="0">
        <a:solidFill>
          <a:schemeClr val="tx1"/>
        </a:solidFill>
        <a:latin typeface="宋体" panose="02010600030101010101" pitchFamily="2" charset="-122"/>
        <a:ea typeface="宋体" panose="02010600030101010101" pitchFamily="2" charset="-122"/>
        <a:cs typeface="+mn-cs"/>
      </a:defRPr>
    </a:lvl9pPr>
  </p:defaultTextStyle>
  <p:extLst>
    <p:ext uri="{EFAFB233-063F-42B5-8137-9DF3F51BA10A}">
      <p15:sldGuideLst xmlns:p15="http://schemas.microsoft.com/office/powerpoint/2012/main">
        <p15:guide id="1" orient="horz" pos="2868" userDrawn="1">
          <p15:clr>
            <a:srgbClr val="A4A3A4"/>
          </p15:clr>
        </p15:guide>
        <p15:guide id="2" pos="22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808080"/>
    <a:srgbClr val="CC0000"/>
    <a:srgbClr val="3399FF"/>
    <a:srgbClr val="3366FF"/>
    <a:srgbClr val="0099FF"/>
    <a:srgbClr val="00CCFF"/>
    <a:srgbClr val="0099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horzBarState="maximized">
    <p:restoredLeft sz="15620"/>
    <p:restoredTop sz="94660"/>
  </p:normalViewPr>
  <p:slideViewPr>
    <p:cSldViewPr showGuides="1">
      <p:cViewPr>
        <p:scale>
          <a:sx n="100" d="100"/>
          <a:sy n="100" d="100"/>
        </p:scale>
        <p:origin x="-1518" y="300"/>
      </p:cViewPr>
      <p:guideLst>
        <p:guide orient="horz" pos="2868"/>
        <p:guide pos="2204"/>
      </p:guideLst>
    </p:cSldViewPr>
  </p:slideViewPr>
  <p:notesTextViewPr>
    <p:cViewPr>
      <p:scale>
        <a:sx n="100" d="100"/>
        <a:sy n="100" d="100"/>
      </p:scale>
      <p:origin x="0" y="0"/>
    </p:cViewPr>
  </p:notesTextViewPr>
  <p:gridSpacing cx="72005" cy="72005"/>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handoutMaster" Target="handoutMasters/handoutMaster1.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gs" Target="tags/tag11.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279987" cy="536527"/>
          </a:xfrm>
          <a:prstGeom prst="rect">
            <a:avLst/>
          </a:prstGeom>
        </p:spPr>
        <p:txBody>
          <a:bodyPr vert="horz" lIns="91440" tIns="45720" rIns="91440" bIns="45720" rtlCol="0"/>
          <a:lstStyle>
            <a:lvl1pPr algn="l">
              <a:defRPr sz="1325"/>
            </a:lvl1pPr>
          </a:lstStyle>
          <a:p>
            <a:endParaRPr lang="zh-CN" altLang="en-US"/>
          </a:p>
        </p:txBody>
      </p:sp>
      <p:sp>
        <p:nvSpPr>
          <p:cNvPr id="3" name="日期占位符 2"/>
          <p:cNvSpPr>
            <a:spLocks noGrp="1"/>
          </p:cNvSpPr>
          <p:nvPr>
            <p:ph type="dt" sz="quarter" idx="1"/>
          </p:nvPr>
        </p:nvSpPr>
        <p:spPr>
          <a:xfrm>
            <a:off x="4287462" y="0"/>
            <a:ext cx="3279987" cy="536527"/>
          </a:xfrm>
          <a:prstGeom prst="rect">
            <a:avLst/>
          </a:prstGeom>
        </p:spPr>
        <p:txBody>
          <a:bodyPr vert="horz" lIns="91440" tIns="45720" rIns="91440" bIns="45720" rtlCol="0"/>
          <a:lstStyle>
            <a:lvl1pPr algn="r">
              <a:defRPr sz="132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10156874"/>
            <a:ext cx="3279987" cy="536526"/>
          </a:xfrm>
          <a:prstGeom prst="rect">
            <a:avLst/>
          </a:prstGeom>
        </p:spPr>
        <p:txBody>
          <a:bodyPr vert="horz" lIns="91440" tIns="45720" rIns="91440" bIns="45720" rtlCol="0" anchor="b"/>
          <a:lstStyle>
            <a:lvl1pPr algn="l">
              <a:defRPr sz="1325"/>
            </a:lvl1pPr>
          </a:lstStyle>
          <a:p>
            <a:endParaRPr lang="zh-CN" altLang="en-US"/>
          </a:p>
        </p:txBody>
      </p:sp>
      <p:sp>
        <p:nvSpPr>
          <p:cNvPr id="5" name="灯片编号占位符 4"/>
          <p:cNvSpPr>
            <a:spLocks noGrp="1"/>
          </p:cNvSpPr>
          <p:nvPr>
            <p:ph type="sldNum" sz="quarter" idx="3"/>
          </p:nvPr>
        </p:nvSpPr>
        <p:spPr>
          <a:xfrm>
            <a:off x="4287462" y="10156874"/>
            <a:ext cx="3279987" cy="536526"/>
          </a:xfrm>
          <a:prstGeom prst="rect">
            <a:avLst/>
          </a:prstGeom>
        </p:spPr>
        <p:txBody>
          <a:bodyPr vert="horz" lIns="91440" tIns="45720" rIns="91440" bIns="45720" rtlCol="0" anchor="b"/>
          <a:lstStyle>
            <a:lvl1pPr algn="r">
              <a:defRPr sz="132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页眉占位符 1"/>
          <p:cNvSpPr>
            <a:spLocks noGrp="1"/>
          </p:cNvSpPr>
          <p:nvPr>
            <p:ph type="hdr" sz="quarter"/>
          </p:nvPr>
        </p:nvSpPr>
        <p:spPr>
          <a:xfrm>
            <a:off x="0" y="0"/>
            <a:ext cx="3279775" cy="534988"/>
          </a:xfrm>
          <a:prstGeom prst="rect">
            <a:avLst/>
          </a:prstGeom>
          <a:noFill/>
          <a:ln w="9525">
            <a:noFill/>
            <a:miter/>
          </a:ln>
        </p:spPr>
        <p:txBody>
          <a:bodyPr/>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1" name="日期占位符 2"/>
          <p:cNvSpPr>
            <a:spLocks noGrp="1"/>
          </p:cNvSpPr>
          <p:nvPr>
            <p:ph type="dt" idx="1"/>
          </p:nvPr>
        </p:nvSpPr>
        <p:spPr>
          <a:xfrm>
            <a:off x="4287838" y="0"/>
            <a:ext cx="3279775" cy="534988"/>
          </a:xfrm>
          <a:prstGeom prst="rect">
            <a:avLst/>
          </a:prstGeom>
          <a:noFill/>
          <a:ln w="9525">
            <a:noFill/>
            <a:miter/>
          </a:ln>
        </p:spPr>
        <p:txBody>
          <a:bodyPr/>
          <a:lstStyle>
            <a:lvl1pPr algn="r">
              <a:buFont typeface="Arial" panose="020B0604020202020204" pitchFamily="34" charset="0"/>
              <a:buNone/>
              <a:defRPr sz="1800" noProof="1">
                <a:latin typeface="Arial" panose="020B0604020202020204" pitchFamily="34" charset="0"/>
                <a:cs typeface="+mn-ea"/>
              </a:defRPr>
            </a:lvl1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defRPr/>
            </a:pPr>
            <a:fld id="{BA6F8D71-63C0-4C00-B2B8-CDCFDA9B4C0A}" type="datetimeFigureOut">
              <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ea"/>
            </a:endParaRPr>
          </a:p>
        </p:txBody>
      </p:sp>
      <p:sp>
        <p:nvSpPr>
          <p:cNvPr id="4100" name="幻灯片图像占位符 3"/>
          <p:cNvSpPr>
            <a:spLocks noGrp="1" noRot="1" noChangeAspect="1"/>
          </p:cNvSpPr>
          <p:nvPr>
            <p:ph type="sldImg"/>
          </p:nvPr>
        </p:nvSpPr>
        <p:spPr>
          <a:xfrm>
            <a:off x="2365375" y="801688"/>
            <a:ext cx="2838450" cy="4010025"/>
          </a:xfrm>
          <a:prstGeom prst="rect">
            <a:avLst/>
          </a:prstGeom>
          <a:noFill/>
          <a:ln w="9525">
            <a:noFill/>
          </a:ln>
        </p:spPr>
      </p:sp>
      <p:sp>
        <p:nvSpPr>
          <p:cNvPr id="4101" name="备注占位符 4"/>
          <p:cNvSpPr>
            <a:spLocks noGrp="1" noRot="1" noChangeAspect="1"/>
          </p:cNvSpPr>
          <p:nvPr/>
        </p:nvSpPr>
        <p:spPr>
          <a:xfrm>
            <a:off x="757238" y="5080000"/>
            <a:ext cx="6054725" cy="4811713"/>
          </a:xfrm>
          <a:prstGeom prst="rect">
            <a:avLst/>
          </a:prstGeom>
          <a:noFill/>
          <a:ln w="9525">
            <a:noFill/>
          </a:ln>
        </p:spPr>
        <p:txBody>
          <a:bodyPr anchor="ctr" anchorCtr="0"/>
          <a:p>
            <a:pPr lvl="0" eaLnBrk="1" hangingPunct="1">
              <a:spcBef>
                <a:spcPct val="30000"/>
              </a:spcBef>
              <a:buFont typeface="Arial" panose="020B0604020202020204" pitchFamily="34" charset="0"/>
              <a:buNone/>
            </a:pPr>
            <a:r>
              <a:rPr lang="zh-CN" altLang="en-US" sz="1200" dirty="0">
                <a:latin typeface="Arial" panose="020B0604020202020204" pitchFamily="34" charset="0"/>
              </a:rPr>
              <a:t>单击此处编辑母版文本样式</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第二级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第三级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第四级</a:t>
            </a:r>
            <a:endParaRPr lang="zh-CN" altLang="en-US" sz="1200" dirty="0">
              <a:latin typeface="Arial" panose="020B0604020202020204" pitchFamily="34" charset="0"/>
            </a:endParaRPr>
          </a:p>
          <a:p>
            <a:pPr lvl="0" eaLnBrk="1" hangingPunct="1">
              <a:spcBef>
                <a:spcPct val="30000"/>
              </a:spcBef>
              <a:buFont typeface="Arial" panose="020B0604020202020204" pitchFamily="34" charset="0"/>
              <a:buNone/>
            </a:pPr>
            <a:r>
              <a:rPr lang="zh-CN" altLang="en-US" sz="1200" dirty="0">
                <a:latin typeface="Arial" panose="020B0604020202020204" pitchFamily="34" charset="0"/>
              </a:rPr>
              <a:t>第五级</a:t>
            </a:r>
            <a:endParaRPr lang="zh-CN" altLang="en-US" sz="1200" dirty="0">
              <a:latin typeface="Arial" panose="020B0604020202020204" pitchFamily="34" charset="0"/>
            </a:endParaRPr>
          </a:p>
        </p:txBody>
      </p:sp>
      <p:sp>
        <p:nvSpPr>
          <p:cNvPr id="2054" name="页脚占位符 5"/>
          <p:cNvSpPr>
            <a:spLocks noGrp="1"/>
          </p:cNvSpPr>
          <p:nvPr>
            <p:ph type="ftr" sz="quarter" idx="4"/>
          </p:nvPr>
        </p:nvSpPr>
        <p:spPr>
          <a:xfrm>
            <a:off x="0" y="10156825"/>
            <a:ext cx="3279775" cy="533400"/>
          </a:xfrm>
          <a:prstGeom prst="rect">
            <a:avLst/>
          </a:prstGeom>
          <a:noFill/>
          <a:ln w="9525">
            <a:noFill/>
            <a:miter/>
          </a:ln>
        </p:spPr>
        <p:txBody>
          <a:bodyPr anchor="b"/>
          <a:lstStyle>
            <a:lvl1pPr>
              <a:buFont typeface="Arial" panose="020B0604020202020204" pitchFamily="34" charset="0"/>
              <a:buNone/>
              <a:defRPr sz="1200" noProof="1">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en-US" sz="12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2055" name="灯片编号占位符 6"/>
          <p:cNvSpPr>
            <a:spLocks noGrp="1"/>
          </p:cNvSpPr>
          <p:nvPr>
            <p:ph type="sldNum" sz="quarter" idx="5"/>
          </p:nvPr>
        </p:nvSpPr>
        <p:spPr>
          <a:xfrm>
            <a:off x="4287838" y="10156825"/>
            <a:ext cx="3279775" cy="533400"/>
          </a:xfrm>
          <a:prstGeom prst="rect">
            <a:avLst/>
          </a:prstGeom>
          <a:noFill/>
          <a:ln w="9525">
            <a:noFill/>
            <a:miter/>
          </a:ln>
        </p:spPr>
        <p:txBody>
          <a:bodyPr vert="horz" wrap="square" lIns="91440" tIns="45720" rIns="91440" bIns="45720" numCol="1" anchor="b" anchorCtr="0" compatLnSpc="1"/>
          <a:p>
            <a:pPr lvl="0" algn="r" eaLnBrk="1" hangingPunct="1">
              <a:buFont typeface="Arial" panose="020B0604020202020204" pitchFamily="34" charset="0"/>
              <a:buNone/>
            </a:pPr>
            <a:fld id="{9A0DB2DC-4C9A-4742-B13C-FB6460FD3503}" type="slidenum">
              <a:rPr lang="zh-CN" altLang="en-US" sz="1800" dirty="0">
                <a:latin typeface="Arial" panose="020B0604020202020204" pitchFamily="34" charset="0"/>
              </a:rPr>
            </a:fld>
            <a:endParaRPr lang="zh-CN" altLang="en-US" sz="1800" dirty="0">
              <a:latin typeface="Arial" panose="020B0604020202020204" pitchFamily="34" charset="0"/>
            </a:endParaRPr>
          </a:p>
        </p:txBody>
      </p:sp>
    </p:spTree>
  </p:cSld>
  <p:clrMap bg1="lt1" tx1="dk1" bg2="lt2" tx2="dk2" accent1="accent1" accent2="accent2" accent3="accent3" accent4="accent4" accent5="accent5" accent6="accent6" hlink="hlink" folHlink="folHlink"/>
  <p:hf sldNum="0" hdr="0" ftr="0" dt="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lvl="1"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lvl="2"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lvl="3"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lvl="4"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lvl="5"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6pPr>
    <a:lvl7pPr marL="2743200" lvl="6"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7pPr>
    <a:lvl8pPr marL="3200400" lvl="7"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8pPr>
    <a:lvl9pPr marL="3657600" lvl="8" indent="0" algn="l" defTabSz="0" eaLnBrk="0" fontAlgn="base" latinLnBrk="0" hangingPunct="0">
      <a:spcBef>
        <a:spcPct val="30000"/>
      </a:spcBef>
      <a:spcAft>
        <a:spcPct val="0"/>
      </a:spcAft>
      <a:buNone/>
      <a:defRPr sz="1200" b="0" i="0" u="none" kern="1200" baseline="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p:sp>
        <p:nvSpPr>
          <p:cNvPr id="5122" name="幻灯片图像占位符 1"/>
          <p:cNvSpPr>
            <a:spLocks noGrp="1" noRot="1" noChangeAspect="1" noTextEdit="1"/>
          </p:cNvSpPr>
          <p:nvPr>
            <p:ph type="sldImg"/>
          </p:nvPr>
        </p:nvSpPr>
        <p:spPr>
          <a:xfrm>
            <a:off x="-288925" y="0"/>
            <a:ext cx="4156075" cy="5873750"/>
          </a:xfrm>
        </p:spPr>
      </p:sp>
      <p:sp>
        <p:nvSpPr>
          <p:cNvPr id="5123" name="备注占位符 2"/>
          <p:cNvSpPr>
            <a:spLocks noGrp="1" noRot="1" noChangeAspect="1"/>
          </p:cNvSpPr>
          <p:nvPr>
            <p:ph type="body"/>
          </p:nvPr>
        </p:nvSpPr>
        <p:spPr>
          <a:xfrm>
            <a:off x="3565525" y="0"/>
            <a:ext cx="0" cy="5873750"/>
          </a:xfrm>
          <a:prstGeom prst="rect">
            <a:avLst/>
          </a:prstGeom>
          <a:noFill/>
          <a:ln w="9525">
            <a:noFill/>
          </a:ln>
        </p:spPr>
        <p:txBody>
          <a:bodyPr/>
          <a:p>
            <a:pPr lvl="0"/>
            <a:r>
              <a:rPr lang="en-US" altLang="zh-CN" dirty="0"/>
              <a:t>V 1.00 initial version</a:t>
            </a:r>
            <a:endParaRPr lang="zh-CN" altLang="en-US" dirty="0"/>
          </a:p>
        </p:txBody>
      </p:sp>
    </p:spTree>
  </p:cSld>
  <p:clrMapOvr>
    <a:overrideClrMapping bg1="lt1" tx1="dk1" bg2="lt2" tx2="dk2" accent1="accent1" accent2="accent2" accent3="accent3" accent4="accent4" accent5="accent5" accent6="accent6" hlink="hlink" folHlink="folHlink"/>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46150" y="1750055"/>
            <a:ext cx="5676900" cy="3722887"/>
          </a:xfrm>
          <a:prstGeom prst="rect">
            <a:avLst/>
          </a:prstGeom>
        </p:spPr>
        <p:txBody>
          <a:bodyPr anchor="b"/>
          <a:lstStyle>
            <a:lvl1pPr algn="ctr">
              <a:defRPr sz="3725"/>
            </a:lvl1p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946150" y="5616511"/>
            <a:ext cx="5676900" cy="2581762"/>
          </a:xfrm>
          <a:prstGeom prst="rect">
            <a:avLst/>
          </a:prstGeom>
        </p:spPr>
        <p:txBody>
          <a:bodyPr/>
          <a:lstStyle>
            <a:lvl1pPr marL="0" indent="0" algn="ctr">
              <a:buNone/>
              <a:defRPr sz="1490"/>
            </a:lvl1pPr>
            <a:lvl2pPr marL="283845" indent="0" algn="ctr">
              <a:buNone/>
              <a:defRPr sz="1240"/>
            </a:lvl2pPr>
            <a:lvl3pPr marL="567690" indent="0" algn="ctr">
              <a:buNone/>
              <a:defRPr sz="1120"/>
            </a:lvl3pPr>
            <a:lvl4pPr marL="851535" indent="0" algn="ctr">
              <a:buNone/>
              <a:defRPr sz="995"/>
            </a:lvl4pPr>
            <a:lvl5pPr marL="1135380" indent="0" algn="ctr">
              <a:buNone/>
              <a:defRPr sz="995"/>
            </a:lvl5pPr>
            <a:lvl6pPr marL="1419225" indent="0" algn="ctr">
              <a:buNone/>
              <a:defRPr sz="995"/>
            </a:lvl6pPr>
            <a:lvl7pPr marL="1703070" indent="0" algn="ctr">
              <a:buNone/>
              <a:defRPr sz="995"/>
            </a:lvl7pPr>
            <a:lvl8pPr marL="1986915" indent="0" algn="ctr">
              <a:buNone/>
              <a:defRPr sz="995"/>
            </a:lvl8pPr>
            <a:lvl9pPr marL="2270760" indent="0" algn="ctr">
              <a:buNone/>
              <a:defRPr sz="995"/>
            </a:lvl9pPr>
          </a:lstStyle>
          <a:p>
            <a:r>
              <a:rPr lang="zh-CN" altLang="en-US" noProof="1" smtClean="0"/>
              <a:t>单击此处编辑母版副标题样式</a:t>
            </a:r>
            <a:endParaRPr lang="zh-CN" altLang="en-US" noProof="1"/>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416709" y="569325"/>
            <a:ext cx="1632109" cy="9062162"/>
          </a:xfrm>
          <a:prstGeom prst="rect">
            <a:avLst/>
          </a:prstGeo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520383" y="569325"/>
            <a:ext cx="4801711" cy="9062162"/>
          </a:xfrm>
          <a:prstGeom prst="rect">
            <a:avLst/>
          </a:prstGeo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457200" y="1600200"/>
            <a:ext cx="8229600" cy="4526280"/>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16440" y="2665925"/>
            <a:ext cx="6528435" cy="4448157"/>
          </a:xfrm>
          <a:prstGeom prst="rect">
            <a:avLst/>
          </a:prstGeom>
        </p:spPr>
        <p:txBody>
          <a:bodyPr anchor="b"/>
          <a:lstStyle>
            <a:lvl1pPr>
              <a:defRPr sz="3725"/>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16440" y="7156163"/>
            <a:ext cx="6528435" cy="2339180"/>
          </a:xfrm>
          <a:prstGeom prst="rect">
            <a:avLst/>
          </a:prstGeom>
        </p:spPr>
        <p:txBody>
          <a:bodyPr/>
          <a:lstStyle>
            <a:lvl1pPr marL="0" indent="0">
              <a:buNone/>
              <a:defRPr sz="1490">
                <a:solidFill>
                  <a:schemeClr val="tx1">
                    <a:tint val="75000"/>
                  </a:schemeClr>
                </a:solidFill>
              </a:defRPr>
            </a:lvl1pPr>
            <a:lvl2pPr marL="283845" indent="0">
              <a:buNone/>
              <a:defRPr sz="1240">
                <a:solidFill>
                  <a:schemeClr val="tx1">
                    <a:tint val="75000"/>
                  </a:schemeClr>
                </a:solidFill>
              </a:defRPr>
            </a:lvl2pPr>
            <a:lvl3pPr marL="567690" indent="0">
              <a:buNone/>
              <a:defRPr sz="1120">
                <a:solidFill>
                  <a:schemeClr val="tx1">
                    <a:tint val="75000"/>
                  </a:schemeClr>
                </a:solidFill>
              </a:defRPr>
            </a:lvl3pPr>
            <a:lvl4pPr marL="851535" indent="0">
              <a:buNone/>
              <a:defRPr sz="995">
                <a:solidFill>
                  <a:schemeClr val="tx1">
                    <a:tint val="75000"/>
                  </a:schemeClr>
                </a:solidFill>
              </a:defRPr>
            </a:lvl4pPr>
            <a:lvl5pPr marL="1135380" indent="0">
              <a:buNone/>
              <a:defRPr sz="995">
                <a:solidFill>
                  <a:schemeClr val="tx1">
                    <a:tint val="75000"/>
                  </a:schemeClr>
                </a:solidFill>
              </a:defRPr>
            </a:lvl5pPr>
            <a:lvl6pPr marL="1419225" indent="0">
              <a:buNone/>
              <a:defRPr sz="995">
                <a:solidFill>
                  <a:schemeClr val="tx1">
                    <a:tint val="75000"/>
                  </a:schemeClr>
                </a:solidFill>
              </a:defRPr>
            </a:lvl6pPr>
            <a:lvl7pPr marL="1703070" indent="0">
              <a:buNone/>
              <a:defRPr sz="995">
                <a:solidFill>
                  <a:schemeClr val="tx1">
                    <a:tint val="75000"/>
                  </a:schemeClr>
                </a:solidFill>
              </a:defRPr>
            </a:lvl7pPr>
            <a:lvl8pPr marL="1986915" indent="0">
              <a:buNone/>
              <a:defRPr sz="995">
                <a:solidFill>
                  <a:schemeClr val="tx1">
                    <a:tint val="75000"/>
                  </a:schemeClr>
                </a:solidFill>
              </a:defRPr>
            </a:lvl8pPr>
            <a:lvl9pPr marL="2270760" indent="0">
              <a:buNone/>
              <a:defRPr sz="995">
                <a:solidFill>
                  <a:schemeClr val="tx1">
                    <a:tint val="75000"/>
                  </a:schemeClr>
                </a:solidFill>
              </a:defRPr>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520383"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3831908" y="2846623"/>
            <a:ext cx="3216910" cy="6784864"/>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21368" y="569325"/>
            <a:ext cx="6528435" cy="2066896"/>
          </a:xfrm>
          <a:prstGeom prst="rect">
            <a:avLst/>
          </a:prstGeom>
        </p:spPr>
        <p:txBody>
          <a:body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521368" y="2621369"/>
            <a:ext cx="320212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521368" y="3906061"/>
            <a:ext cx="320212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3831908" y="2621369"/>
            <a:ext cx="3217896" cy="1284692"/>
          </a:xfrm>
          <a:prstGeom prst="rect">
            <a:avLst/>
          </a:prstGeom>
        </p:spPr>
        <p:txBody>
          <a:bodyPr anchor="b"/>
          <a:lstStyle>
            <a:lvl1pPr marL="0" indent="0">
              <a:buNone/>
              <a:defRPr sz="1490" b="1"/>
            </a:lvl1pPr>
            <a:lvl2pPr marL="283845" indent="0">
              <a:buNone/>
              <a:defRPr sz="1240" b="1"/>
            </a:lvl2pPr>
            <a:lvl3pPr marL="567690" indent="0">
              <a:buNone/>
              <a:defRPr sz="1120" b="1"/>
            </a:lvl3pPr>
            <a:lvl4pPr marL="851535" indent="0">
              <a:buNone/>
              <a:defRPr sz="995" b="1"/>
            </a:lvl4pPr>
            <a:lvl5pPr marL="1135380" indent="0">
              <a:buNone/>
              <a:defRPr sz="995" b="1"/>
            </a:lvl5pPr>
            <a:lvl6pPr marL="1419225" indent="0">
              <a:buNone/>
              <a:defRPr sz="995" b="1"/>
            </a:lvl6pPr>
            <a:lvl7pPr marL="1703070" indent="0">
              <a:buNone/>
              <a:defRPr sz="995" b="1"/>
            </a:lvl7pPr>
            <a:lvl8pPr marL="1986915" indent="0">
              <a:buNone/>
              <a:defRPr sz="995" b="1"/>
            </a:lvl8pPr>
            <a:lvl9pPr marL="2270760" indent="0">
              <a:buNone/>
              <a:defRPr sz="995"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3831908" y="3906061"/>
            <a:ext cx="3217896" cy="5745228"/>
          </a:xfrm>
          <a:prstGeom prst="rect">
            <a:avLst/>
          </a:prstGeom>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955"/>
            <a:ext cx="8229600" cy="1143000"/>
          </a:xfrm>
          <a:prstGeom prst="rect">
            <a:avLst/>
          </a:prstGeom>
        </p:spPr>
        <p:txBody>
          <a:bodyPr/>
          <a:lstStyle/>
          <a:p>
            <a:r>
              <a:rPr lang="zh-CN" altLang="en-US" noProof="1" smtClean="0"/>
              <a:t>单击此处编辑母版标题样式</a:t>
            </a:r>
            <a:endParaRPr lang="zh-CN" altLang="en-US" noProof="1"/>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217896" y="1539652"/>
            <a:ext cx="3831908" cy="7599245"/>
          </a:xfrm>
          <a:prstGeom prst="rect">
            <a:avLst/>
          </a:prstGeom>
        </p:spPr>
        <p:txBody>
          <a:bodyPr/>
          <a:lstStyle>
            <a:lvl1pPr>
              <a:defRPr sz="1985"/>
            </a:lvl1pPr>
            <a:lvl2pPr>
              <a:defRPr sz="1740"/>
            </a:lvl2pPr>
            <a:lvl3pPr>
              <a:defRPr sz="1490"/>
            </a:lvl3pPr>
            <a:lvl4pPr>
              <a:defRPr sz="1240"/>
            </a:lvl4pPr>
            <a:lvl5pPr>
              <a:defRPr sz="1240"/>
            </a:lvl5pPr>
            <a:lvl6pPr>
              <a:defRPr sz="1240"/>
            </a:lvl6pPr>
            <a:lvl7pPr>
              <a:defRPr sz="1240"/>
            </a:lvl7pPr>
            <a:lvl8pPr>
              <a:defRPr sz="1240"/>
            </a:lvl8pPr>
            <a:lvl9pPr>
              <a:defRPr sz="124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21368" y="712893"/>
            <a:ext cx="2441264" cy="2495127"/>
          </a:xfrm>
          <a:prstGeom prst="rect">
            <a:avLst/>
          </a:prstGeom>
        </p:spPr>
        <p:txBody>
          <a:bodyPr anchor="b"/>
          <a:lstStyle>
            <a:lvl1pPr>
              <a:defRPr sz="1985"/>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217896" y="1539652"/>
            <a:ext cx="3831908" cy="7599245"/>
          </a:xfrm>
          <a:prstGeom prst="rect">
            <a:avLst/>
          </a:prstGeom>
        </p:spPr>
        <p:txBody>
          <a:bodyPr/>
          <a:lstStyle>
            <a:lvl1pPr marL="0" indent="0">
              <a:buNone/>
              <a:defRPr sz="1985"/>
            </a:lvl1pPr>
            <a:lvl2pPr marL="283845" indent="0">
              <a:buNone/>
              <a:defRPr sz="1740"/>
            </a:lvl2pPr>
            <a:lvl3pPr marL="567690" indent="0">
              <a:buNone/>
              <a:defRPr sz="1490"/>
            </a:lvl3pPr>
            <a:lvl4pPr marL="851535" indent="0">
              <a:buNone/>
              <a:defRPr sz="1240"/>
            </a:lvl4pPr>
            <a:lvl5pPr marL="1135380" indent="0">
              <a:buNone/>
              <a:defRPr sz="1240"/>
            </a:lvl5pPr>
            <a:lvl6pPr marL="1419225" indent="0">
              <a:buNone/>
              <a:defRPr sz="1240"/>
            </a:lvl6pPr>
            <a:lvl7pPr marL="1703070" indent="0">
              <a:buNone/>
              <a:defRPr sz="1240"/>
            </a:lvl7pPr>
            <a:lvl8pPr marL="1986915" indent="0">
              <a:buNone/>
              <a:defRPr sz="1240"/>
            </a:lvl8pPr>
            <a:lvl9pPr marL="2270760" indent="0">
              <a:buNone/>
              <a:defRPr sz="124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1985" b="0" i="0" u="none" strike="noStrike" kern="1200" cap="none" spc="0" normalizeH="0" baseline="0" noProof="1">
              <a:ln>
                <a:noFill/>
              </a:ln>
              <a:solidFill>
                <a:schemeClr val="tx1"/>
              </a:solidFill>
              <a:effectLst/>
              <a:uLnTx/>
              <a:uFillTx/>
              <a:latin typeface="+mn-lt"/>
              <a:ea typeface="+mn-ea"/>
              <a:cs typeface="+mn-cs"/>
              <a:sym typeface="Calibri" panose="020F0502020204030204" pitchFamily="34" charset="0"/>
            </a:endParaRPr>
          </a:p>
        </p:txBody>
      </p:sp>
      <p:sp>
        <p:nvSpPr>
          <p:cNvPr id="4" name="文本占位符 3"/>
          <p:cNvSpPr>
            <a:spLocks noGrp="1"/>
          </p:cNvSpPr>
          <p:nvPr>
            <p:ph type="body" sz="half" idx="2"/>
          </p:nvPr>
        </p:nvSpPr>
        <p:spPr>
          <a:xfrm>
            <a:off x="521368" y="3208020"/>
            <a:ext cx="2441264" cy="5943254"/>
          </a:xfrm>
          <a:prstGeom prst="rect">
            <a:avLst/>
          </a:prstGeom>
        </p:spPr>
        <p:txBody>
          <a:bodyPr/>
          <a:lstStyle>
            <a:lvl1pPr marL="0" indent="0">
              <a:buNone/>
              <a:defRPr sz="995"/>
            </a:lvl1pPr>
            <a:lvl2pPr marL="283845" indent="0">
              <a:buNone/>
              <a:defRPr sz="870"/>
            </a:lvl2pPr>
            <a:lvl3pPr marL="567690" indent="0">
              <a:buNone/>
              <a:defRPr sz="745"/>
            </a:lvl3pPr>
            <a:lvl4pPr marL="851535" indent="0">
              <a:buNone/>
              <a:defRPr sz="620"/>
            </a:lvl4pPr>
            <a:lvl5pPr marL="1135380" indent="0">
              <a:buNone/>
              <a:defRPr sz="620"/>
            </a:lvl5pPr>
            <a:lvl6pPr marL="1419225" indent="0">
              <a:buNone/>
              <a:defRPr sz="620"/>
            </a:lvl6pPr>
            <a:lvl7pPr marL="1703070" indent="0">
              <a:buNone/>
              <a:defRPr sz="620"/>
            </a:lvl7pPr>
            <a:lvl8pPr marL="1986915" indent="0">
              <a:buNone/>
              <a:defRPr sz="620"/>
            </a:lvl8pPr>
            <a:lvl9pPr marL="2270760" indent="0">
              <a:buNone/>
              <a:defRPr sz="620"/>
            </a:lvl9pPr>
          </a:lstStyle>
          <a:p>
            <a:pPr lvl="0"/>
            <a:r>
              <a:rPr lang="zh-CN" altLang="en-US" noProof="1" smtClean="0"/>
              <a:t>单击此处编辑母版文本样式</a:t>
            </a:r>
            <a:endParaRPr lang="zh-CN" altLang="en-US" noProof="1"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914400" indent="-914400" algn="ctr" rtl="0" eaLnBrk="0" fontAlgn="base" hangingPunct="0">
        <a:spcBef>
          <a:spcPct val="0"/>
        </a:spcBef>
        <a:spcAft>
          <a:spcPct val="0"/>
        </a:spcAft>
        <a:defRPr sz="4400" kern="1200">
          <a:solidFill>
            <a:schemeClr val="tx1"/>
          </a:solidFill>
          <a:latin typeface="+mj-lt"/>
          <a:ea typeface="+mj-ea"/>
          <a:cs typeface="+mj-cs"/>
          <a:sym typeface="Calibri" panose="020F0502020204030204" pitchFamily="34" charset="0"/>
        </a:defRPr>
      </a:lvl1pPr>
      <a:lvl2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2pPr>
      <a:lvl3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3pPr>
      <a:lvl4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4pPr>
      <a:lvl5pPr marL="9144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5pPr>
      <a:lvl6pPr marL="13716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6pPr>
      <a:lvl7pPr marL="18288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7pPr>
      <a:lvl8pPr marL="22860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8pPr>
      <a:lvl9pPr marL="2743200" indent="-914400" algn="ctr" rtl="0" eaLnBrk="0" fontAlgn="base" hangingPunct="0">
        <a:spcBef>
          <a:spcPct val="0"/>
        </a:spcBef>
        <a:spcAft>
          <a:spcPct val="0"/>
        </a:spcAft>
        <a:defRPr sz="4400">
          <a:solidFill>
            <a:schemeClr val="tx1"/>
          </a:solidFill>
          <a:latin typeface="Arial" panose="020B0604020202020204" pitchFamily="34" charset="0"/>
          <a:ea typeface="宋体" panose="02010600030101010101" pitchFamily="2" charset="-122"/>
          <a:sym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sym typeface="Calibri" panose="020F0502020204030204" pitchFamily="34" charset="0"/>
        </a:defRPr>
      </a:lvl1pPr>
      <a:lvl2pPr marL="742950" lvl="1"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sym typeface="Calibri" panose="020F0502020204030204" pitchFamily="34" charset="0"/>
        </a:defRPr>
      </a:lvl2pPr>
      <a:lvl3pPr marL="1143000" lvl="2"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sym typeface="Calibri" panose="020F0502020204030204" pitchFamily="34" charset="0"/>
        </a:defRPr>
      </a:lvl3pPr>
      <a:lvl4pPr marL="1600200" lvl="3"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4pPr>
      <a:lvl5pPr marL="2057400" lvl="4"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sym typeface="Calibri" panose="020F0502020204030204" pitchFamily="34" charset="0"/>
        </a:defRPr>
      </a:lvl5pPr>
      <a:lvl6pPr marL="2514600" lvl="5"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6pPr>
      <a:lvl7pPr marL="2971800" lvl="6"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7pPr>
      <a:lvl8pPr marL="3429000" lvl="7"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8pPr>
      <a:lvl9pPr marL="3886200" lvl="8" indent="-228600" algn="l" defTabSz="914400" eaLnBrk="0" fontAlgn="base" latinLnBrk="0" hangingPunct="0">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sym typeface="Calibri" panose="020F0502020204030204" pitchFamily="34" charset="0"/>
        </a:defRPr>
      </a:lvl9pPr>
    </p:bodyStyle>
    <p:otherStyle>
      <a:lvl1pPr marL="0" lvl="0" indent="0" algn="l" defTabSz="914400" eaLnBrk="0" fontAlgn="base" latinLnBrk="0" hangingPunct="0">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image" Target="../media/image2.png"/><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image" Target="../media/image1.png"/><Relationship Id="rId12" Type="http://schemas.openxmlformats.org/officeDocument/2006/relationships/notesSlide" Target="../notesSlides/notesSlide1.xml"/><Relationship Id="rId11" Type="http://schemas.openxmlformats.org/officeDocument/2006/relationships/slideLayout" Target="../slideLayouts/slideLayout7.xml"/><Relationship Id="rId10" Type="http://schemas.openxmlformats.org/officeDocument/2006/relationships/image" Target="../media/image3.pn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1027" name="object 46"/>
          <p:cNvSpPr/>
          <p:nvPr>
            <p:custDataLst>
              <p:tags r:id="rId1"/>
            </p:custDataLst>
          </p:nvPr>
        </p:nvSpPr>
        <p:spPr>
          <a:xfrm>
            <a:off x="623570" y="4409440"/>
            <a:ext cx="6581140" cy="1644015"/>
          </a:xfrm>
          <a:prstGeom prst="rect">
            <a:avLst/>
          </a:prstGeom>
          <a:noFill/>
          <a:ln w="9525">
            <a:noFill/>
          </a:ln>
        </p:spPr>
        <p:txBody>
          <a:bodyPr lIns="0" tIns="0" rIns="0" bIns="0"/>
          <a:p>
            <a:pPr marL="12700" marR="0" lvl="0" algn="l" defTabSz="914400" rtl="0" eaLnBrk="0" fontAlgn="base" latinLnBrk="0" hangingPunct="0">
              <a:lnSpc>
                <a:spcPct val="100000"/>
              </a:lnSpc>
              <a:buClrTx/>
              <a:buSzTx/>
              <a:buFont typeface="Arial" panose="020B0604020202020204" pitchFamily="34" charset="0"/>
              <a:buNone/>
              <a:defRPr/>
            </a:pPr>
            <a:r>
              <a:rPr lang="en-US" altLang="zh-CN" sz="1200" dirty="0">
                <a:latin typeface="微软雅黑" panose="020B0503020204020204" charset="-122"/>
                <a:ea typeface="微软雅黑" panose="020B0503020204020204" charset="-122"/>
                <a:cs typeface="HarmonyOS Sans SC" panose="00000500000000000000" charset="-122"/>
              </a:rPr>
              <a:t>   </a:t>
            </a:r>
            <a:r>
              <a:rPr lang="en-US" sz="1200" noProof="0" dirty="0" smtClean="0">
                <a:ln>
                  <a:noFill/>
                </a:ln>
                <a:solidFill>
                  <a:srgbClr val="000000"/>
                </a:solidFill>
                <a:effectLst/>
                <a:uLnTx/>
                <a:uFillTx/>
                <a:latin typeface="微软雅黑" panose="020B0503020204020204" charset="-122"/>
                <a:ea typeface="微软雅黑" panose="020B0503020204020204" charset="-122"/>
                <a:cs typeface="+mn-ea"/>
                <a:sym typeface="+mn-ea"/>
              </a:rPr>
              <a:t>FR-S1108E-120P2-</a:t>
            </a:r>
            <a:r>
              <a:rPr lang="en-US" sz="1200" noProof="0" dirty="0" smtClean="0">
                <a:ln>
                  <a:noFill/>
                </a:ln>
                <a:solidFill>
                  <a:srgbClr val="000000"/>
                </a:solidFill>
                <a:effectLst/>
                <a:uLnTx/>
                <a:uFillTx/>
                <a:latin typeface="微软雅黑" panose="020B0503020204020204" charset="-122"/>
                <a:ea typeface="微软雅黑" panose="020B0503020204020204" charset="-122"/>
                <a:cs typeface="+mn-ea"/>
                <a:sym typeface="+mn-ea"/>
              </a:rPr>
              <a:t>C1 is an 8-port 10/100/1000M/2.5G non-management PoE switch using </a:t>
            </a:r>
            <a:r>
              <a:rPr lang="en-US" sz="1200" noProof="0" dirty="0" smtClean="0">
                <a:ln>
                  <a:noFill/>
                </a:ln>
                <a:solidFill>
                  <a:srgbClr val="000000"/>
                </a:solidFill>
                <a:effectLst/>
                <a:uLnTx/>
                <a:uFillTx/>
                <a:latin typeface="微软雅黑" panose="020B0503020204020204" charset="-122"/>
                <a:ea typeface="微软雅黑" panose="020B0503020204020204" charset="-122"/>
                <a:cs typeface="+mn-ea"/>
                <a:sym typeface="宋体" panose="02010600030101010101" pitchFamily="2" charset="-122"/>
              </a:rPr>
              <a:t>Realtek RTL8373N-CG</a:t>
            </a:r>
            <a:r>
              <a:rPr lang="en-US" sz="1200" noProof="0" dirty="0" smtClean="0">
                <a:ln>
                  <a:noFill/>
                </a:ln>
                <a:solidFill>
                  <a:srgbClr val="000000"/>
                </a:solidFill>
                <a:effectLst/>
                <a:uLnTx/>
                <a:uFillTx/>
                <a:latin typeface="微软雅黑" panose="020B0503020204020204" charset="-122"/>
                <a:ea typeface="微软雅黑" panose="020B0503020204020204" charset="-122"/>
                <a:cs typeface="+mn-ea"/>
                <a:sym typeface="+mn-ea"/>
              </a:rPr>
              <a:t> chips. It adopts storage and forwarding mechanism and internal integration of high-capacity cache to ensure that all ports can realize non-blocking line speed forwarding and adapt to more emergency situations. Steel shell design, no fan, quiet operation more stable.</a:t>
            </a:r>
            <a:endParaRPr kumimoji="0" lang="en-US" sz="1200" b="0" i="0" u="none" strike="noStrike" kern="1200" cap="none" spc="0" normalizeH="0" baseline="0" noProof="0" dirty="0" smtClean="0">
              <a:ln>
                <a:noFill/>
              </a:ln>
              <a:solidFill>
                <a:srgbClr val="000000"/>
              </a:solidFill>
              <a:effectLst/>
              <a:uLnTx/>
              <a:uFillTx/>
              <a:latin typeface="微软雅黑" panose="020B0503020204020204" charset="-122"/>
              <a:ea typeface="微软雅黑" panose="020B0503020204020204" charset="-122"/>
              <a:cs typeface="+mn-ea"/>
            </a:endParaRPr>
          </a:p>
          <a:p>
            <a:pPr marL="0" marR="0" lvl="1" algn="l" defTabSz="914400" rtl="0" eaLnBrk="0" fontAlgn="base" latinLnBrk="0" hangingPunct="0">
              <a:lnSpc>
                <a:spcPct val="100000"/>
              </a:lnSpc>
              <a:buClrTx/>
              <a:buSzTx/>
              <a:buFont typeface="Arial" panose="020B0604020202020204" pitchFamily="34" charset="0"/>
              <a:buNone/>
              <a:defRPr/>
            </a:pPr>
            <a:r>
              <a:rPr lang="en-US" altLang="zh-CN" sz="1200" dirty="0">
                <a:solidFill>
                  <a:srgbClr val="000000"/>
                </a:solidFill>
                <a:latin typeface="微软雅黑" panose="020B0503020204020204" charset="-122"/>
                <a:ea typeface="微软雅黑" panose="020B0503020204020204" charset="-122"/>
                <a:cs typeface="+mn-ea"/>
                <a:sym typeface="宋体" panose="02010600030101010101" pitchFamily="2" charset="-122"/>
              </a:rPr>
              <a:t>These PoE ports can automatically detect and supply power with those IEEE 802.3at compliant Powered Devices (PD). In this situation, the electrical power is transmitted along with data in one single cable allowing you to expand your network where there are no power lines or outlets, where you wish to fix devices such as AP, IP Cameras or IP Phones, etc.</a:t>
            </a:r>
            <a:endParaRPr lang="zh-CN" altLang="zh-CN" sz="1200" dirty="0">
              <a:latin typeface="微软雅黑" panose="020B0503020204020204" charset="-122"/>
              <a:ea typeface="微软雅黑" panose="020B0503020204020204" charset="-122"/>
            </a:endParaRPr>
          </a:p>
          <a:p>
            <a:pPr marL="0" marR="0" lvl="0" indent="215900" algn="l" defTabSz="914400" rtl="0" eaLnBrk="1" fontAlgn="base" latinLnBrk="0" hangingPunct="1">
              <a:lnSpc>
                <a:spcPct val="150000"/>
              </a:lnSpc>
              <a:spcBef>
                <a:spcPts val="0"/>
              </a:spcBef>
              <a:spcAft>
                <a:spcPct val="0"/>
              </a:spcAft>
              <a:buClrTx/>
              <a:buSzTx/>
              <a:buFont typeface="Arial" panose="020B0604020202020204" pitchFamily="34" charset="0"/>
              <a:buNone/>
              <a:defRPr/>
            </a:pPr>
            <a:endParaRPr lang="zh-CN" altLang="en-US" sz="1200" dirty="0">
              <a:latin typeface="微软雅黑" panose="020B0503020204020204" charset="-122"/>
              <a:ea typeface="微软雅黑" panose="020B0503020204020204" charset="-122"/>
              <a:cs typeface="HarmonyOS Sans SC" panose="00000500000000000000" charset="-122"/>
            </a:endParaRPr>
          </a:p>
          <a:p>
            <a:pPr marL="12700" algn="just">
              <a:lnSpc>
                <a:spcPct val="150000"/>
              </a:lnSpc>
              <a:spcBef>
                <a:spcPts val="600"/>
              </a:spcBef>
              <a:spcAft>
                <a:spcPts val="600"/>
              </a:spcAft>
              <a:buFont typeface="Arial" panose="020B0604020202020204" pitchFamily="34" charset="0"/>
              <a:buNone/>
            </a:pPr>
            <a:endParaRPr lang="zh-CN" altLang="en-US" sz="1200" dirty="0">
              <a:latin typeface="微软雅黑" panose="020B0503020204020204" charset="-122"/>
              <a:ea typeface="微软雅黑" panose="020B0503020204020204" charset="-122"/>
              <a:cs typeface="HarmonyOS Sans SC" panose="00000500000000000000" charset="-122"/>
            </a:endParaRPr>
          </a:p>
        </p:txBody>
      </p:sp>
      <p:grpSp>
        <p:nvGrpSpPr>
          <p:cNvPr id="1034" name="组合 3091"/>
          <p:cNvGrpSpPr/>
          <p:nvPr/>
        </p:nvGrpSpPr>
        <p:grpSpPr>
          <a:xfrm>
            <a:off x="0" y="131763"/>
            <a:ext cx="2822575" cy="714375"/>
            <a:chOff x="0" y="0"/>
            <a:chExt cx="4443" cy="1124"/>
          </a:xfrm>
        </p:grpSpPr>
        <p:sp>
          <p:nvSpPr>
            <p:cNvPr id="1039" name="矩形 19"/>
            <p:cNvSpPr/>
            <p:nvPr/>
          </p:nvSpPr>
          <p:spPr>
            <a:xfrm>
              <a:off x="0" y="0"/>
              <a:ext cx="785" cy="1125"/>
            </a:xfrm>
            <a:prstGeom prst="rect">
              <a:avLst/>
            </a:prstGeom>
            <a:solidFill>
              <a:srgbClr val="C00000"/>
            </a:solidFill>
            <a:ln w="9525">
              <a:noFill/>
            </a:ln>
          </p:spPr>
          <p:txBody>
            <a:bodyPr/>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1040" name="Picture 20" descr="C:\Users\Administrator\Desktop\未标题-1.png"/>
            <p:cNvPicPr>
              <a:picLocks noChangeAspect="1"/>
            </p:cNvPicPr>
            <p:nvPr/>
          </p:nvPicPr>
          <p:blipFill>
            <a:blip r:embed="rId2"/>
            <a:stretch>
              <a:fillRect/>
            </a:stretch>
          </p:blipFill>
          <p:spPr>
            <a:xfrm>
              <a:off x="1083" y="273"/>
              <a:ext cx="3360" cy="580"/>
            </a:xfrm>
            <a:prstGeom prst="rect">
              <a:avLst/>
            </a:prstGeom>
            <a:noFill/>
            <a:ln w="9525">
              <a:noFill/>
            </a:ln>
          </p:spPr>
        </p:pic>
      </p:grpSp>
      <p:sp>
        <p:nvSpPr>
          <p:cNvPr id="4" name="对角圆角矩形 11"/>
          <p:cNvSpPr/>
          <p:nvPr>
            <p:custDataLst>
              <p:tags r:id="rId3"/>
            </p:custDataLst>
          </p:nvPr>
        </p:nvSpPr>
        <p:spPr>
          <a:xfrm>
            <a:off x="623570" y="395352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4"/>
            </p:custDataLst>
          </p:nvPr>
        </p:nvSpPr>
        <p:spPr>
          <a:xfrm>
            <a:off x="767080" y="3963988"/>
            <a:ext cx="1384300" cy="352425"/>
          </a:xfrm>
          <a:prstGeom prst="rect">
            <a:avLst/>
          </a:prstGeom>
          <a:noFill/>
          <a:ln w="9525">
            <a:noFill/>
          </a:ln>
        </p:spPr>
        <p:txBody>
          <a:bodyPr wrap="non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HarmonyOS Sans SC" panose="00000500000000000000" charset="-122"/>
              </a:rPr>
              <a:t>Description</a:t>
            </a:r>
            <a:endParaRPr lang="en-US" altLang="zh-CN" sz="1700" b="1" dirty="0">
              <a:solidFill>
                <a:schemeClr val="bg1"/>
              </a:solidFill>
              <a:latin typeface="微软雅黑" panose="020B0503020204020204" charset="-122"/>
              <a:ea typeface="微软雅黑" panose="020B0503020204020204" charset="-122"/>
              <a:cs typeface="HarmonyOS Sans SC" panose="00000500000000000000" charset="-122"/>
            </a:endParaRPr>
          </a:p>
        </p:txBody>
      </p:sp>
      <p:sp>
        <p:nvSpPr>
          <p:cNvPr id="5" name="对角圆角矩形 11"/>
          <p:cNvSpPr/>
          <p:nvPr>
            <p:custDataLst>
              <p:tags r:id="rId5"/>
            </p:custDataLst>
          </p:nvPr>
        </p:nvSpPr>
        <p:spPr>
          <a:xfrm>
            <a:off x="607060" y="6448438"/>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6" name="矩形 6"/>
          <p:cNvSpPr/>
          <p:nvPr>
            <p:custDataLst>
              <p:tags r:id="rId6"/>
            </p:custDataLst>
          </p:nvPr>
        </p:nvSpPr>
        <p:spPr>
          <a:xfrm>
            <a:off x="607060" y="6458903"/>
            <a:ext cx="1275080" cy="352425"/>
          </a:xfrm>
          <a:prstGeom prst="rect">
            <a:avLst/>
          </a:prstGeom>
          <a:noFill/>
          <a:ln w="9525">
            <a:noFill/>
          </a:ln>
        </p:spPr>
        <p:txBody>
          <a:bodyPr wrap="non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HarmonyOS Sans SC" panose="00000500000000000000" charset="-122"/>
              </a:rPr>
              <a:t>  </a:t>
            </a:r>
            <a:r>
              <a:rPr lang="en-US" altLang="zh-CN" sz="1700" b="1" dirty="0">
                <a:solidFill>
                  <a:schemeClr val="bg1"/>
                </a:solidFill>
                <a:latin typeface="微软雅黑" panose="020B0503020204020204" charset="-122"/>
                <a:ea typeface="微软雅黑" panose="020B0503020204020204" charset="-122"/>
                <a:cs typeface="HarmonyOS Sans SC" panose="00000500000000000000" charset="-122"/>
              </a:rPr>
              <a:t>Features</a:t>
            </a:r>
            <a:endParaRPr lang="en-US" altLang="zh-CN" sz="1700" b="1" dirty="0">
              <a:solidFill>
                <a:schemeClr val="bg1"/>
              </a:solidFill>
              <a:latin typeface="微软雅黑" panose="020B0503020204020204" charset="-122"/>
              <a:ea typeface="微软雅黑" panose="020B0503020204020204" charset="-122"/>
              <a:cs typeface="HarmonyOS Sans SC" panose="00000500000000000000" charset="-122"/>
            </a:endParaRPr>
          </a:p>
        </p:txBody>
      </p:sp>
      <p:sp>
        <p:nvSpPr>
          <p:cNvPr id="2054" name="object 16"/>
          <p:cNvSpPr/>
          <p:nvPr>
            <p:custDataLst>
              <p:tags r:id="rId7"/>
            </p:custDataLst>
          </p:nvPr>
        </p:nvSpPr>
        <p:spPr>
          <a:xfrm>
            <a:off x="623570" y="6930390"/>
            <a:ext cx="6581775" cy="3434715"/>
          </a:xfrm>
          <a:prstGeom prst="rect">
            <a:avLst/>
          </a:prstGeom>
          <a:noFill/>
          <a:ln w="9525">
            <a:noFill/>
          </a:ln>
        </p:spPr>
        <p:txBody>
          <a:bodyPr lIns="0" tIns="0" rIns="0" bIns="0"/>
          <a:p>
            <a:pPr marL="171450" marR="0" lvl="0" indent="-171450" algn="l" defTabSz="914400" rtl="0" eaLnBrk="1" fontAlgn="base" latinLnBrk="0" hangingPunct="1">
              <a:lnSpc>
                <a:spcPct val="150000"/>
              </a:lnSpc>
              <a:spcBef>
                <a:spcPct val="0"/>
              </a:spcBef>
              <a:spcAft>
                <a:spcPct val="0"/>
              </a:spcAft>
              <a:buClrTx/>
              <a:buSzTx/>
              <a:buFont typeface="Wingdings" panose="05000000000000000000" charset="0"/>
              <a:buChar char="Ø"/>
              <a:defRPr/>
            </a:pPr>
            <a:r>
              <a:rPr sz="1200">
                <a:ln>
                  <a:noFill/>
                </a:ln>
                <a:effectLst/>
                <a:latin typeface="Arial" panose="020B0604020202020204" pitchFamily="34" charset="0"/>
                <a:cs typeface="Arial" panose="020B0604020202020204" pitchFamily="34" charset="0"/>
              </a:rPr>
              <a:t>Complies with IEEE 802.3i, IEEE 802.3u, IEEE802.3x, IEEE802.3ab、IEEE802.3bz、 IEEE802.3at、IEEE802.3af standards</a:t>
            </a:r>
            <a:endParaRPr sz="1200">
              <a:ln>
                <a:noFill/>
              </a:ln>
              <a:effectLst/>
              <a:latin typeface="Arial" panose="020B0604020202020204" pitchFamily="34" charset="0"/>
              <a:cs typeface="Arial" panose="020B0604020202020204" pitchFamily="34" charset="0"/>
            </a:endParaRPr>
          </a:p>
          <a:p>
            <a:pPr marL="171450" marR="0" lvl="0" indent="-171450" algn="l" defTabSz="914400" rtl="0" eaLnBrk="1" fontAlgn="base" latinLnBrk="0" hangingPunct="1">
              <a:lnSpc>
                <a:spcPct val="150000"/>
              </a:lnSpc>
              <a:spcBef>
                <a:spcPct val="0"/>
              </a:spcBef>
              <a:spcAft>
                <a:spcPct val="0"/>
              </a:spcAft>
              <a:buClrTx/>
              <a:buSzTx/>
              <a:buFont typeface="Wingdings" panose="05000000000000000000" charset="0"/>
              <a:buChar char="Ø"/>
              <a:defRPr/>
            </a:pPr>
            <a:r>
              <a:rPr sz="1200">
                <a:ln>
                  <a:noFill/>
                </a:ln>
                <a:effectLst/>
                <a:latin typeface="Arial" panose="020B0604020202020204" pitchFamily="34" charset="0"/>
                <a:cs typeface="Arial" panose="020B0604020202020204" pitchFamily="34" charset="0"/>
              </a:rPr>
              <a:t>Supports IEEE802.3x flow control for Full-duplex Mode and backpressure for Half-duplex Mode</a:t>
            </a:r>
            <a:endParaRPr sz="1200">
              <a:ln>
                <a:noFill/>
              </a:ln>
              <a:effectLst/>
              <a:latin typeface="Arial" panose="020B0604020202020204" pitchFamily="34" charset="0"/>
              <a:cs typeface="Arial" panose="020B0604020202020204" pitchFamily="34" charset="0"/>
            </a:endParaRPr>
          </a:p>
          <a:p>
            <a:pPr marL="171450" marR="0" lvl="0" indent="-171450" algn="l" defTabSz="914400" rtl="0" eaLnBrk="1" fontAlgn="base" latinLnBrk="0" hangingPunct="1">
              <a:lnSpc>
                <a:spcPct val="150000"/>
              </a:lnSpc>
              <a:spcBef>
                <a:spcPct val="0"/>
              </a:spcBef>
              <a:spcAft>
                <a:spcPct val="0"/>
              </a:spcAft>
              <a:buClrTx/>
              <a:buSzTx/>
              <a:buFont typeface="Wingdings" panose="05000000000000000000" charset="0"/>
              <a:buChar char="Ø"/>
              <a:defRPr/>
            </a:pPr>
            <a:r>
              <a:rPr sz="1200">
                <a:ln>
                  <a:noFill/>
                </a:ln>
                <a:effectLst/>
                <a:latin typeface="Arial" panose="020B0604020202020204" pitchFamily="34" charset="0"/>
                <a:cs typeface="Arial" panose="020B0604020202020204" pitchFamily="34" charset="0"/>
              </a:rPr>
              <a:t>Supports PoE power up to 30W for each PoE port, total </a:t>
            </a:r>
            <a:r>
              <a:rPr lang="en-US" sz="1200">
                <a:ln>
                  <a:noFill/>
                </a:ln>
                <a:effectLst/>
                <a:latin typeface="Arial" panose="020B0604020202020204" pitchFamily="34" charset="0"/>
                <a:cs typeface="Arial" panose="020B0604020202020204" pitchFamily="34" charset="0"/>
              </a:rPr>
              <a:t>12</a:t>
            </a:r>
            <a:r>
              <a:rPr sz="1200">
                <a:ln>
                  <a:noFill/>
                </a:ln>
                <a:effectLst/>
                <a:latin typeface="Arial" panose="020B0604020202020204" pitchFamily="34" charset="0"/>
                <a:cs typeface="Arial" panose="020B0604020202020204" pitchFamily="34" charset="0"/>
              </a:rPr>
              <a:t>0W for all PoE port</a:t>
            </a:r>
            <a:endParaRPr sz="1200">
              <a:ln>
                <a:noFill/>
              </a:ln>
              <a:effectLst/>
              <a:latin typeface="Arial" panose="020B0604020202020204" pitchFamily="34" charset="0"/>
              <a:cs typeface="Arial" panose="020B0604020202020204" pitchFamily="34" charset="0"/>
            </a:endParaRPr>
          </a:p>
          <a:p>
            <a:pPr marL="171450" marR="0" lvl="0" indent="-171450" algn="l" defTabSz="914400" rtl="0" eaLnBrk="1" fontAlgn="base" latinLnBrk="0" hangingPunct="1">
              <a:lnSpc>
                <a:spcPct val="150000"/>
              </a:lnSpc>
              <a:spcBef>
                <a:spcPct val="0"/>
              </a:spcBef>
              <a:spcAft>
                <a:spcPct val="0"/>
              </a:spcAft>
              <a:buClrTx/>
              <a:buSzTx/>
              <a:buFont typeface="Wingdings" panose="05000000000000000000" charset="0"/>
              <a:buChar char="Ø"/>
              <a:defRPr/>
            </a:pPr>
            <a:r>
              <a:rPr lang="en-US" sz="1200">
                <a:ln>
                  <a:noFill/>
                </a:ln>
                <a:effectLst/>
                <a:latin typeface="Arial" panose="020B0604020202020204" pitchFamily="34" charset="0"/>
                <a:cs typeface="Arial" panose="020B0604020202020204" pitchFamily="34" charset="0"/>
              </a:rPr>
              <a:t>8</a:t>
            </a:r>
            <a:r>
              <a:rPr sz="1200">
                <a:ln>
                  <a:noFill/>
                </a:ln>
                <a:effectLst/>
                <a:latin typeface="Arial" panose="020B0604020202020204" pitchFamily="34" charset="0"/>
                <a:cs typeface="Arial" panose="020B0604020202020204" pitchFamily="34" charset="0"/>
              </a:rPr>
              <a:t>x10/100/1000M/2.5Gbps Auto-Negotiation RJ45 ports supporting Auto-MDI/MDIX</a:t>
            </a:r>
            <a:endParaRPr sz="1200">
              <a:ln>
                <a:noFill/>
              </a:ln>
              <a:effectLst/>
              <a:latin typeface="Arial" panose="020B0604020202020204" pitchFamily="34" charset="0"/>
              <a:cs typeface="Arial" panose="020B0604020202020204" pitchFamily="34" charset="0"/>
            </a:endParaRPr>
          </a:p>
          <a:p>
            <a:pPr marL="171450" marR="0" lvl="0" indent="-171450" algn="l" defTabSz="914400" rtl="0" eaLnBrk="1" fontAlgn="base" latinLnBrk="0" hangingPunct="1">
              <a:lnSpc>
                <a:spcPct val="150000"/>
              </a:lnSpc>
              <a:spcBef>
                <a:spcPct val="0"/>
              </a:spcBef>
              <a:spcAft>
                <a:spcPct val="0"/>
              </a:spcAft>
              <a:buClrTx/>
              <a:buSzTx/>
              <a:buFont typeface="Wingdings" panose="05000000000000000000" charset="0"/>
              <a:buChar char="Ø"/>
              <a:defRPr/>
            </a:pPr>
            <a:r>
              <a:rPr sz="1200">
                <a:ln>
                  <a:noFill/>
                </a:ln>
                <a:effectLst/>
                <a:latin typeface="Arial" panose="020B0604020202020204" pitchFamily="34" charset="0"/>
                <a:cs typeface="Arial" panose="020B0604020202020204" pitchFamily="34" charset="0"/>
              </a:rPr>
              <a:t>UTP port supports automatic negotiation function, and automatically adjusts transmission mode and transmission rate;</a:t>
            </a:r>
            <a:endParaRPr sz="1200">
              <a:ln>
                <a:noFill/>
              </a:ln>
              <a:effectLst/>
              <a:latin typeface="Arial" panose="020B0604020202020204" pitchFamily="34" charset="0"/>
              <a:cs typeface="Arial" panose="020B0604020202020204" pitchFamily="34" charset="0"/>
            </a:endParaRPr>
          </a:p>
          <a:p>
            <a:pPr marL="171450" marR="0" lvl="0" indent="-171450" algn="l" defTabSz="914400" rtl="0" eaLnBrk="1" fontAlgn="base" latinLnBrk="0" hangingPunct="1">
              <a:lnSpc>
                <a:spcPct val="150000"/>
              </a:lnSpc>
              <a:spcBef>
                <a:spcPct val="0"/>
              </a:spcBef>
              <a:spcAft>
                <a:spcPct val="0"/>
              </a:spcAft>
              <a:buClrTx/>
              <a:buSzTx/>
              <a:buFont typeface="Wingdings" panose="05000000000000000000" charset="0"/>
              <a:buChar char="Ø"/>
              <a:defRPr/>
            </a:pPr>
            <a:r>
              <a:rPr sz="1200">
                <a:ln>
                  <a:noFill/>
                </a:ln>
                <a:effectLst/>
                <a:latin typeface="Arial" panose="020B0604020202020204" pitchFamily="34" charset="0"/>
                <a:cs typeface="Arial" panose="020B0604020202020204" pitchFamily="34" charset="0"/>
              </a:rPr>
              <a:t>LED indicators for monitoring power, link/activity</a:t>
            </a:r>
            <a:endParaRPr sz="1200">
              <a:ln>
                <a:noFill/>
              </a:ln>
              <a:effectLst/>
              <a:latin typeface="Arial" panose="020B0604020202020204" pitchFamily="34" charset="0"/>
              <a:cs typeface="Arial" panose="020B0604020202020204" pitchFamily="34" charset="0"/>
            </a:endParaRPr>
          </a:p>
          <a:p>
            <a:pPr marL="171450" marR="0" lvl="0" indent="-171450" algn="l" defTabSz="914400" rtl="0" eaLnBrk="1" fontAlgn="base" latinLnBrk="0" hangingPunct="1">
              <a:lnSpc>
                <a:spcPct val="150000"/>
              </a:lnSpc>
              <a:spcBef>
                <a:spcPct val="0"/>
              </a:spcBef>
              <a:spcAft>
                <a:spcPct val="0"/>
              </a:spcAft>
              <a:buClrTx/>
              <a:buSzTx/>
              <a:buFont typeface="Wingdings" panose="05000000000000000000" charset="0"/>
              <a:buChar char="Ø"/>
              <a:defRPr/>
            </a:pPr>
            <a:r>
              <a:rPr sz="1200">
                <a:ln>
                  <a:noFill/>
                </a:ln>
                <a:effectLst/>
                <a:latin typeface="Arial" panose="020B0604020202020204" pitchFamily="34" charset="0"/>
                <a:cs typeface="Arial" panose="020B0604020202020204" pitchFamily="34" charset="0"/>
              </a:rPr>
              <a:t>External power supply, iron shell  design, no fan.</a:t>
            </a:r>
            <a:endParaRPr sz="1200">
              <a:ln>
                <a:noFill/>
              </a:ln>
              <a:effectLst/>
              <a:latin typeface="Arial" panose="020B0604020202020204" pitchFamily="34" charset="0"/>
              <a:cs typeface="Arial" panose="020B0604020202020204" pitchFamily="34" charset="0"/>
            </a:endParaRPr>
          </a:p>
        </p:txBody>
      </p:sp>
      <p:pic>
        <p:nvPicPr>
          <p:cNvPr id="2" name="图片 1"/>
          <p:cNvPicPr>
            <a:picLocks noChangeAspect="1"/>
          </p:cNvPicPr>
          <p:nvPr/>
        </p:nvPicPr>
        <p:blipFill>
          <a:blip r:embed="rId8">
            <a:clrChange>
              <a:clrFrom>
                <a:srgbClr val="F2F2F2">
                  <a:alpha val="100000"/>
                </a:srgbClr>
              </a:clrFrom>
              <a:clrTo>
                <a:srgbClr val="F2F2F2">
                  <a:alpha val="100000"/>
                  <a:alpha val="0"/>
                </a:srgbClr>
              </a:clrTo>
            </a:clrChange>
          </a:blip>
          <a:stretch>
            <a:fillRect/>
          </a:stretch>
        </p:blipFill>
        <p:spPr>
          <a:xfrm>
            <a:off x="2560955" y="2466340"/>
            <a:ext cx="2870200" cy="1119505"/>
          </a:xfrm>
          <a:prstGeom prst="rect">
            <a:avLst/>
          </a:prstGeom>
        </p:spPr>
      </p:pic>
      <p:sp>
        <p:nvSpPr>
          <p:cNvPr id="14" name="对角圆角矩形 11"/>
          <p:cNvSpPr/>
          <p:nvPr>
            <p:custDataLst>
              <p:tags r:id="rId9"/>
            </p:custDataLst>
          </p:nvPr>
        </p:nvSpPr>
        <p:spPr>
          <a:xfrm>
            <a:off x="581025" y="1447165"/>
            <a:ext cx="6623685" cy="768985"/>
          </a:xfrm>
          <a:prstGeom prst="roundRect">
            <a:avLst/>
          </a:prstGeom>
          <a:solidFill>
            <a:srgbClr val="C00000"/>
          </a:solidFill>
          <a:ln w="9525">
            <a:noFill/>
          </a:ln>
        </p:spPr>
        <p:txBody>
          <a:bodyPr anchor="ctr" anchorCtr="0"/>
          <a:p>
            <a:pPr marL="36195" algn="l">
              <a:lnSpc>
                <a:spcPct val="100000"/>
              </a:lnSpc>
              <a:buNone/>
            </a:pPr>
            <a:r>
              <a:rPr lang="en-US" altLang="zh-CN"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Datasheet|</a:t>
            </a:r>
            <a:r>
              <a:rPr lang="en-US"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8 Port 2.5Gbps Ethernet Unmanaged PoE Switch</a:t>
            </a:r>
            <a:endParaRPr lang="zh-CN" altLang="en-US" sz="1600"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p>
            <a:pPr marL="36195" algn="l">
              <a:lnSpc>
                <a:spcPct val="100000"/>
              </a:lnSpc>
              <a:buNone/>
            </a:pPr>
            <a:r>
              <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FR-S1108E-120P2-</a:t>
            </a:r>
            <a:r>
              <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rPr>
              <a:t>C1</a:t>
            </a:r>
            <a:endParaRPr lang="en-US" altLang="zh-CN" sz="1800" b="1" dirty="0">
              <a:solidFill>
                <a:schemeClr val="bg1"/>
              </a:solidFill>
              <a:latin typeface="微软雅黑" panose="020B0503020204020204" charset="-122"/>
              <a:ea typeface="微软雅黑" panose="020B0503020204020204" charset="-122"/>
              <a:cs typeface="微软雅黑" panose="020B0503020204020204" charset="-122"/>
              <a:sym typeface="宋体" panose="02010600030101010101" pitchFamily="2" charset="-122"/>
            </a:endParaRPr>
          </a:p>
        </p:txBody>
      </p:sp>
      <p:pic>
        <p:nvPicPr>
          <p:cNvPr id="3" name="Picture 21" descr="C:\Users\Administrator\Desktop\2.png"/>
          <p:cNvPicPr>
            <a:picLocks noChangeAspect="1"/>
          </p:cNvPicPr>
          <p:nvPr/>
        </p:nvPicPr>
        <p:blipFill>
          <a:blip r:embed="rId10"/>
          <a:stretch>
            <a:fillRect/>
          </a:stretch>
        </p:blipFill>
        <p:spPr>
          <a:xfrm>
            <a:off x="0" y="10274300"/>
            <a:ext cx="7199313" cy="419100"/>
          </a:xfrm>
          <a:prstGeom prst="rect">
            <a:avLst/>
          </a:prstGeom>
          <a:noFill/>
          <a:ln w="9525">
            <a:noFill/>
          </a:ln>
        </p:spPr>
      </p:pic>
      <p:sp>
        <p:nvSpPr>
          <p:cNvPr id="7" name="TextBox 24"/>
          <p:cNvSpPr txBox="1"/>
          <p:nvPr/>
        </p:nvSpPr>
        <p:spPr>
          <a:xfrm>
            <a:off x="284163" y="10323513"/>
            <a:ext cx="4490720" cy="306705"/>
          </a:xfrm>
          <a:prstGeom prst="rect">
            <a:avLst/>
          </a:prstGeom>
          <a:noFill/>
          <a:ln w="9525">
            <a:noFill/>
          </a:ln>
        </p:spPr>
        <p:txBody>
          <a:bodyPr wrap="none">
            <a:spAutoFit/>
          </a:bodyPr>
          <a:p>
            <a:pPr algn="l">
              <a:buNone/>
            </a:pPr>
            <a:r>
              <a:rPr lang="en-US" altLang="zh-CN" sz="1400" b="1" dirty="0">
                <a:solidFill>
                  <a:schemeClr val="bg1"/>
                </a:solidFill>
                <a:latin typeface="微软雅黑" panose="020B0503020204020204" charset="-122"/>
                <a:ea typeface="微软雅黑" panose="020B0503020204020204" charset="-122"/>
              </a:rPr>
              <a:t>Hunan Fullriver Information Technology Co., Ltd</a:t>
            </a:r>
            <a:endParaRPr lang="en-US" altLang="zh-CN" sz="1400" b="1" dirty="0">
              <a:solidFill>
                <a:schemeClr val="bg1"/>
              </a:solidFill>
              <a:latin typeface="微软雅黑" panose="020B0503020204020204" charset="-122"/>
              <a:ea typeface="微软雅黑" panose="020B0503020204020204" charset="-122"/>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grpSp>
        <p:nvGrpSpPr>
          <p:cNvPr id="2060" name="组合 5134"/>
          <p:cNvGrpSpPr/>
          <p:nvPr/>
        </p:nvGrpSpPr>
        <p:grpSpPr>
          <a:xfrm>
            <a:off x="4838700" y="90488"/>
            <a:ext cx="2730500" cy="503237"/>
            <a:chOff x="0" y="0"/>
            <a:chExt cx="4300" cy="1124"/>
          </a:xfrm>
        </p:grpSpPr>
        <p:sp>
          <p:nvSpPr>
            <p:cNvPr id="2128" name="矩形 19"/>
            <p:cNvSpPr/>
            <p:nvPr/>
          </p:nvSpPr>
          <p:spPr>
            <a:xfrm>
              <a:off x="3516" y="0"/>
              <a:ext cx="785" cy="1125"/>
            </a:xfrm>
            <a:prstGeom prst="rect">
              <a:avLst/>
            </a:prstGeom>
            <a:solidFill>
              <a:srgbClr val="C00000"/>
            </a:solidFill>
            <a:ln w="9525">
              <a:noFill/>
            </a:ln>
          </p:spPr>
          <p:txBody>
            <a:bodyPr lIns="90170" tIns="46990" rIns="90170" bIns="46990"/>
            <a:p>
              <a:pPr>
                <a:buFont typeface="Arial" panose="020B0604020202020204" pitchFamily="34" charset="0"/>
                <a:buNone/>
              </a:pPr>
              <a:endParaRPr lang="zh-CN" altLang="en-US" sz="1800" dirty="0">
                <a:latin typeface="HarmonyOS Sans SC" panose="00000500000000000000" charset="-122"/>
                <a:ea typeface="HarmonyOS Sans SC" panose="00000500000000000000" charset="-122"/>
              </a:endParaRPr>
            </a:p>
          </p:txBody>
        </p:sp>
        <p:pic>
          <p:nvPicPr>
            <p:cNvPr id="2129" name="Picture 20" descr="C:\Users\Administrator\Desktop\未标题-1.png"/>
            <p:cNvPicPr>
              <a:picLocks noChangeAspect="1"/>
            </p:cNvPicPr>
            <p:nvPr/>
          </p:nvPicPr>
          <p:blipFill>
            <a:blip r:embed="rId1"/>
            <a:stretch>
              <a:fillRect/>
            </a:stretch>
          </p:blipFill>
          <p:spPr>
            <a:xfrm>
              <a:off x="0" y="227"/>
              <a:ext cx="3360" cy="580"/>
            </a:xfrm>
            <a:prstGeom prst="rect">
              <a:avLst/>
            </a:prstGeom>
            <a:noFill/>
            <a:ln w="9525">
              <a:noFill/>
            </a:ln>
          </p:spPr>
        </p:pic>
      </p:grpSp>
      <p:sp>
        <p:nvSpPr>
          <p:cNvPr id="4" name="对角圆角矩形 11"/>
          <p:cNvSpPr/>
          <p:nvPr>
            <p:custDataLst>
              <p:tags r:id="rId2"/>
            </p:custDataLst>
          </p:nvPr>
        </p:nvSpPr>
        <p:spPr>
          <a:xfrm>
            <a:off x="623570" y="939813"/>
            <a:ext cx="6623685" cy="366395"/>
          </a:xfrm>
          <a:custGeom>
            <a:avLst/>
            <a:gdLst>
              <a:gd name="txL" fmla="*/ 17436 w 5857875"/>
              <a:gd name="txT" fmla="*/ 17436 h 357187"/>
              <a:gd name="txR" fmla="*/ 5840439 w 5857875"/>
              <a:gd name="txB" fmla="*/ 339751 h 357187"/>
            </a:gdLst>
            <a:ahLst/>
            <a:cxnLst>
              <a:cxn ang="0">
                <a:pos x="11239399" y="178598"/>
              </a:cxn>
              <a:cxn ang="5898240">
                <a:pos x="5619739" y="357191"/>
              </a:cxn>
              <a:cxn ang="11796480">
                <a:pos x="0" y="178598"/>
              </a:cxn>
              <a:cxn ang="17694720">
                <a:pos x="5619739" y="0"/>
              </a:cxn>
            </a:cxnLst>
            <a:rect l="txL" t="txT" r="txR" b="txB"/>
            <a:pathLst>
              <a:path w="5857875" h="357187">
                <a:moveTo>
                  <a:pt x="59532" y="0"/>
                </a:moveTo>
                <a:lnTo>
                  <a:pt x="5857875" y="0"/>
                </a:lnTo>
                <a:lnTo>
                  <a:pt x="5857875" y="297655"/>
                </a:lnTo>
                <a:cubicBezTo>
                  <a:pt x="5857875" y="330533"/>
                  <a:pt x="5831221" y="357186"/>
                  <a:pt x="5798343" y="357187"/>
                </a:cubicBezTo>
                <a:lnTo>
                  <a:pt x="0" y="357187"/>
                </a:lnTo>
                <a:lnTo>
                  <a:pt x="0" y="59532"/>
                </a:lnTo>
                <a:cubicBezTo>
                  <a:pt x="0" y="26653"/>
                  <a:pt x="26653" y="0"/>
                  <a:pt x="59531" y="0"/>
                </a:cubicBezTo>
                <a:close/>
              </a:path>
            </a:pathLst>
          </a:custGeom>
          <a:solidFill>
            <a:srgbClr val="C00000"/>
          </a:solidFill>
          <a:ln w="9525">
            <a:noFill/>
          </a:ln>
        </p:spPr>
        <p:txBody>
          <a:bodyPr/>
          <a:p>
            <a:pPr lvl="0" eaLnBrk="1" hangingPunct="1"/>
            <a:endParaRPr lang="zh-CN" altLang="en-US" dirty="0">
              <a:latin typeface="微软雅黑" panose="020B0503020204020204" charset="-122"/>
              <a:ea typeface="微软雅黑" panose="020B0503020204020204" charset="-122"/>
            </a:endParaRPr>
          </a:p>
        </p:txBody>
      </p:sp>
      <p:sp>
        <p:nvSpPr>
          <p:cNvPr id="3091" name="矩形 6"/>
          <p:cNvSpPr/>
          <p:nvPr>
            <p:custDataLst>
              <p:tags r:id="rId3"/>
            </p:custDataLst>
          </p:nvPr>
        </p:nvSpPr>
        <p:spPr>
          <a:xfrm>
            <a:off x="623570" y="950278"/>
            <a:ext cx="1821180" cy="352425"/>
          </a:xfrm>
          <a:prstGeom prst="rect">
            <a:avLst/>
          </a:prstGeom>
          <a:noFill/>
          <a:ln w="9525">
            <a:noFill/>
          </a:ln>
        </p:spPr>
        <p:txBody>
          <a:bodyPr wrap="none" anchor="t" anchorCtr="0">
            <a:spAutoFit/>
          </a:bodyPr>
          <a:p>
            <a:pPr algn="l">
              <a:buNone/>
            </a:pPr>
            <a:r>
              <a:rPr lang="en-US" altLang="zh-CN" sz="1700" b="1" dirty="0">
                <a:solidFill>
                  <a:schemeClr val="bg1"/>
                </a:solidFill>
                <a:latin typeface="微软雅黑" panose="020B0503020204020204" charset="-122"/>
                <a:ea typeface="微软雅黑" panose="020B0503020204020204" charset="-122"/>
                <a:cs typeface="HarmonyOS Sans SC" panose="00000500000000000000" charset="-122"/>
              </a:rPr>
              <a:t>  </a:t>
            </a:r>
            <a:r>
              <a:rPr lang="zh-CN" altLang="en-US" sz="1700" b="1" dirty="0">
                <a:solidFill>
                  <a:schemeClr val="bg1"/>
                </a:solidFill>
                <a:latin typeface="微软雅黑" panose="020B0503020204020204" charset="-122"/>
                <a:ea typeface="微软雅黑" panose="020B0503020204020204" charset="-122"/>
                <a:cs typeface="HarmonyOS Sans SC" panose="00000500000000000000" charset="-122"/>
              </a:rPr>
              <a:t>Specification</a:t>
            </a:r>
            <a:endParaRPr lang="zh-CN" altLang="en-US" sz="1700" b="1" dirty="0">
              <a:solidFill>
                <a:schemeClr val="bg1"/>
              </a:solidFill>
              <a:latin typeface="微软雅黑" panose="020B0503020204020204" charset="-122"/>
              <a:ea typeface="微软雅黑" panose="020B0503020204020204" charset="-122"/>
              <a:cs typeface="HarmonyOS Sans SC" panose="00000500000000000000" charset="-122"/>
            </a:endParaRPr>
          </a:p>
        </p:txBody>
      </p:sp>
      <p:graphicFrame>
        <p:nvGraphicFramePr>
          <p:cNvPr id="5138" name="Group 18"/>
          <p:cNvGraphicFramePr>
            <a:graphicFrameLocks noGrp="1"/>
          </p:cNvGraphicFramePr>
          <p:nvPr>
            <p:custDataLst>
              <p:tags r:id="rId4"/>
            </p:custDataLst>
          </p:nvPr>
        </p:nvGraphicFramePr>
        <p:xfrm>
          <a:off x="976630" y="1674495"/>
          <a:ext cx="5800725" cy="7786370"/>
        </p:xfrm>
        <a:graphic>
          <a:graphicData uri="http://schemas.openxmlformats.org/drawingml/2006/table">
            <a:tbl>
              <a:tblPr/>
              <a:tblGrid>
                <a:gridCol w="808355"/>
                <a:gridCol w="963930"/>
                <a:gridCol w="4028440"/>
              </a:tblGrid>
              <a:tr h="33274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Model</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FR-S1108E-120P2-C1</a:t>
                      </a:r>
                      <a:endPar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210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Chipset</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lvl="0" algn="l" fontAlgn="base">
                        <a:buClrTx/>
                        <a:buSzTx/>
                        <a:buFont typeface="Arial" panose="020B0604020202020204" pitchFamily="34" charset="0"/>
                        <a:buNone/>
                      </a:pPr>
                      <a:r>
                        <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RTL8373N-CG+RTL8224N-CG+IP808AR</a:t>
                      </a:r>
                      <a:endPar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3657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Standards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lvl="0" indent="0">
                        <a:buNone/>
                      </a:pPr>
                      <a:r>
                        <a:rPr lang="en-US" altLang="zh-CN" sz="1000" dirty="0" smtClean="0">
                          <a:ln>
                            <a:noFill/>
                          </a:ln>
                          <a:effectLst/>
                          <a:latin typeface="微软雅黑" panose="020B0503020204020204" charset="-122"/>
                          <a:ea typeface="微软雅黑" panose="020B0503020204020204" charset="-122"/>
                          <a:cs typeface="微软雅黑" panose="020B0503020204020204" charset="-122"/>
                          <a:sym typeface="Arial" panose="020B0604020202020204" pitchFamily="34" charset="0"/>
                        </a:rPr>
                        <a:t>IEEE802.3i，IEEE802.3u，IEEE802.3x，IEEE802.3az，</a:t>
                      </a:r>
                      <a:r>
                        <a:rPr lang="en-US" altLang="zh-CN" sz="1000" dirty="0" smtClean="0">
                          <a:ln>
                            <a:noFill/>
                          </a:ln>
                          <a:effectLst/>
                          <a:latin typeface="微软雅黑" panose="020B0503020204020204" charset="-122"/>
                          <a:ea typeface="微软雅黑" panose="020B0503020204020204" charset="-122"/>
                          <a:cs typeface="微软雅黑" panose="020B0503020204020204" charset="-122"/>
                          <a:sym typeface="+mn-ea"/>
                        </a:rPr>
                        <a:t>IEEE802.3ab, IEEE802.3bz, IEEE802.3at, IEEE802.3af</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431165">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Number of </a:t>
                      </a: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Ports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8 X 10/100/1000M/2.5Gbps Auto-Negotiation ports</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577850">
                <a:tc gridSpan="2">
                  <a:txBody>
                    <a:bodyPr/>
                    <a:p>
                      <a:pPr marL="0" marR="0" lvl="0" indent="0" algn="l" defTabSz="914400" rtl="0" eaLnBrk="1" fontAlgn="base" latinLnBrk="0" hangingPunct="1">
                        <a:lnSpc>
                          <a:spcPct val="100000"/>
                        </a:lnSpc>
                        <a:spcBef>
                          <a:spcPct val="0"/>
                        </a:spcBef>
                        <a:spcAft>
                          <a:spcPct val="0"/>
                        </a:spcAft>
                        <a:buClrTx/>
                        <a:buSzTx/>
                        <a:buFontTx/>
                        <a:buNone/>
                      </a:pPr>
                      <a:r>
                        <a:rPr lang="en-US" altLang="zh-CN" sz="1000" b="1" smtClean="0">
                          <a:ln>
                            <a:noFill/>
                          </a:ln>
                          <a:effectLst/>
                          <a:latin typeface="微软雅黑" panose="020B0503020204020204" charset="-122"/>
                          <a:ea typeface="微软雅黑" panose="020B0503020204020204" charset="-122"/>
                          <a:sym typeface="Calibri" panose="020F0502020204030204" pitchFamily="34" charset="0"/>
                        </a:rPr>
                        <a:t>Network Media (Cable)</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Calibri" panose="020F0502020204030204" pitchFamily="34" charset="0"/>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Calibri" panose="020F0502020204030204" pitchFamily="34" charset="0"/>
                        </a:rPr>
                        <a:t>10BASE-T: UTP category 3,4,5 cable (maximum 100m)</a:t>
                      </a:r>
                      <a:endPar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Calibri" panose="020F050202020403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Calibri" panose="020F0502020204030204" pitchFamily="34" charset="0"/>
                        </a:rPr>
                        <a:t>100BASE-TX: UTP category 5,5e cable (maximum 100m)</a:t>
                      </a:r>
                      <a:endParaRPr kumimoji="0" lang="en-US" altLang="zh-CN" sz="1000" b="0" i="0" u="none" strike="noStrike" kern="1200"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Calibri" panose="020F050202020403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r>
                        <a:rPr lang="zh-CN" altLang="zh-CN" sz="1000" dirty="0" smtClean="0">
                          <a:ln>
                            <a:noFill/>
                          </a:ln>
                          <a:effectLst/>
                          <a:latin typeface="微软雅黑" panose="020B0503020204020204" charset="-122"/>
                          <a:ea typeface="微软雅黑" panose="020B0503020204020204" charset="-122"/>
                          <a:cs typeface="Arial" panose="020B0604020202020204" pitchFamily="34" charset="0"/>
                          <a:sym typeface="Arial" panose="020B0604020202020204" pitchFamily="34" charset="0"/>
                        </a:rPr>
                        <a:t>1000BASE-T:UTP category 5e,6 cable (maximum 100m)</a:t>
                      </a:r>
                      <a:endParaRPr kumimoji="0" lang="en-US" altLang="zh-CN" sz="1000" b="0" i="0" u="none" strike="noStrike" kern="1200"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Arial" panose="020B060402020202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2.5GBASE-T:</a:t>
                      </a:r>
                      <a:r>
                        <a:rPr lang="zh-CN" altLang="zh-CN" sz="1000" dirty="0" smtClean="0">
                          <a:ln>
                            <a:noFill/>
                          </a:ln>
                          <a:effectLst/>
                          <a:latin typeface="微软雅黑" panose="020B0503020204020204" charset="-122"/>
                          <a:ea typeface="微软雅黑" panose="020B0503020204020204" charset="-122"/>
                          <a:cs typeface="Arial" panose="020B0604020202020204" pitchFamily="34" charset="0"/>
                          <a:sym typeface="Arial" panose="020B0604020202020204" pitchFamily="34" charset="0"/>
                        </a:rPr>
                        <a:t>UTP category5e,6</a:t>
                      </a:r>
                      <a:r>
                        <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Arial" panose="020B0604020202020204" pitchFamily="34" charset="0"/>
                        </a:rPr>
                        <a:t> </a:t>
                      </a:r>
                      <a:r>
                        <a:rPr lang="zh-CN" altLang="zh-CN" sz="1000" dirty="0" smtClean="0">
                          <a:ln>
                            <a:noFill/>
                          </a:ln>
                          <a:effectLst/>
                          <a:latin typeface="微软雅黑" panose="020B0503020204020204" charset="-122"/>
                          <a:ea typeface="微软雅黑" panose="020B0503020204020204" charset="-122"/>
                          <a:cs typeface="Arial" panose="020B0604020202020204" pitchFamily="34" charset="0"/>
                          <a:sym typeface="Arial" panose="020B0604020202020204" pitchFamily="34" charset="0"/>
                        </a:rPr>
                        <a:t>cable (maximum 100m)</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0200">
                <a:tc gridSpan="2">
                  <a:txBody>
                    <a:bodyPr/>
                    <a:p>
                      <a:pPr marL="0" marR="0" lvl="0" indent="0" algn="ctr" defTabSz="914400" rtl="0" eaLnBrk="1" fontAlgn="base" latinLnBrk="0" hangingPunct="1">
                        <a:lnSpc>
                          <a:spcPct val="100000"/>
                        </a:lnSpc>
                        <a:spcBef>
                          <a:spcPct val="0"/>
                        </a:spcBef>
                        <a:spcAft>
                          <a:spcPct val="0"/>
                        </a:spcAft>
                        <a:buClrTx/>
                        <a:buSzTx/>
                        <a:buFontTx/>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MAC Address Table</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4K</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indent="0" algn="ctr" defTabSz="914400" rtl="0" eaLnBrk="1" fontAlgn="base" latinLnBrk="0" hangingPunct="1">
                        <a:lnSpc>
                          <a:spcPct val="100000"/>
                        </a:lnSpc>
                        <a:spcBef>
                          <a:spcPct val="0"/>
                        </a:spcBef>
                        <a:spcAft>
                          <a:spcPct val="0"/>
                        </a:spcAft>
                        <a:buClrTx/>
                        <a:buSzTx/>
                        <a:buFontTx/>
                        <a:buNone/>
                      </a:pPr>
                      <a:r>
                        <a:rPr lang="en-US" altLang="zh-CN" sz="1000" b="1" smtClean="0">
                          <a:ln>
                            <a:noFill/>
                          </a:ln>
                          <a:effectLst/>
                          <a:latin typeface="微软雅黑" panose="020B0503020204020204" charset="-122"/>
                          <a:ea typeface="微软雅黑" panose="020B0503020204020204" charset="-122"/>
                          <a:sym typeface="Calibri" panose="020F0502020204030204" pitchFamily="34" charset="0"/>
                        </a:rPr>
                        <a:t>Switching Capacity</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Calibri" panose="020F0502020204030204" pitchFamily="34" charset="0"/>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algn="l">
                        <a:spcBef>
                          <a:spcPct val="20000"/>
                        </a:spcBef>
                        <a:buClrTx/>
                        <a:buSzTx/>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40Gbps</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0200">
                <a:tc gridSpan="2">
                  <a:txBody>
                    <a:bodyPr/>
                    <a:p>
                      <a:pPr marL="0" marR="0" lvl="0" indent="0" algn="ctr" defTabSz="914400" rtl="0" eaLnBrk="1" fontAlgn="base" latinLnBrk="0" hangingPunct="1">
                        <a:lnSpc>
                          <a:spcPct val="100000"/>
                        </a:lnSpc>
                        <a:spcBef>
                          <a:spcPct val="0"/>
                        </a:spcBef>
                        <a:spcAft>
                          <a:spcPct val="0"/>
                        </a:spcAft>
                        <a:buClrTx/>
                        <a:buSzTx/>
                        <a:buFontTx/>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Packet Forwarding Rate</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1" fontAlgn="base" latinLnBrk="0" hangingPunct="1">
                        <a:lnSpc>
                          <a:spcPct val="150000"/>
                        </a:lnSpc>
                        <a:spcBef>
                          <a:spcPct val="0"/>
                        </a:spcBef>
                        <a:spcAft>
                          <a:spcPct val="0"/>
                        </a:spcAft>
                        <a:buClrTx/>
                        <a:buSzTx/>
                        <a:buFont typeface="Arial" panose="020B0604020202020204" pitchFamily="34" charset="0"/>
                        <a:buNone/>
                      </a:pPr>
                      <a:r>
                        <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29.8Mpps</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indent="0" algn="ctr" defTabSz="914400" rtl="0" eaLnBrk="1" fontAlgn="base" latinLnBrk="0" hangingPunct="1">
                        <a:lnSpc>
                          <a:spcPct val="100000"/>
                        </a:lnSpc>
                        <a:spcBef>
                          <a:spcPct val="0"/>
                        </a:spcBef>
                        <a:spcAft>
                          <a:spcPct val="0"/>
                        </a:spcAft>
                        <a:buClrTx/>
                        <a:buSzTx/>
                        <a:buFontTx/>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Packet Buffer</a:t>
                      </a:r>
                      <a:endParaRPr kumimoji="0" lang="en-US" altLang="zh-CN" sz="1000" b="1" i="0" u="none" strike="noStrike" kern="1200" cap="none" normalizeH="0" baseline="0" smtClean="0">
                        <a:ln>
                          <a:noFill/>
                        </a:ln>
                        <a:solidFill>
                          <a:schemeClr val="tx1"/>
                        </a:solidFill>
                        <a:effectLst/>
                        <a:latin typeface="微软雅黑" panose="020B0503020204020204" charset="-122"/>
                        <a:ea typeface="微软雅黑" panose="020B0503020204020204" charset="-122"/>
                        <a:cs typeface="+mn-cs"/>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latinLnBrk="0">
                        <a:lnSpc>
                          <a:spcPct val="100000"/>
                        </a:lnSpc>
                        <a:spcBef>
                          <a:spcPct val="20000"/>
                        </a:spcBef>
                        <a:buClrTx/>
                        <a:buSzTx/>
                        <a:buNone/>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8Mbits</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0200">
                <a:tc gridSpan="2">
                  <a:txBody>
                    <a:bodyPr/>
                    <a:p>
                      <a:pPr marL="0" marR="0" lvl="0" indent="0" algn="ctr" defTabSz="914400" rtl="0" eaLnBrk="1" fontAlgn="base" latinLnBrk="0" hangingPunct="1">
                        <a:lnSpc>
                          <a:spcPct val="100000"/>
                        </a:lnSpc>
                        <a:spcBef>
                          <a:spcPct val="0"/>
                        </a:spcBef>
                        <a:spcAft>
                          <a:spcPct val="0"/>
                        </a:spcAft>
                        <a:buClrTx/>
                        <a:buSzTx/>
                        <a:buFontTx/>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Jumbo Frame</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latinLnBrk="0">
                        <a:lnSpc>
                          <a:spcPct val="100000"/>
                        </a:lnSpc>
                        <a:spcBef>
                          <a:spcPct val="20000"/>
                        </a:spcBef>
                        <a:buClrTx/>
                        <a:buSzTx/>
                        <a:buNone/>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12000Bytes</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06" marB="45706"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rowSpan="2">
                  <a:txBody>
                    <a:bodyPr/>
                    <a:p>
                      <a:pPr marL="0" marR="0" lvl="0" indent="0" algn="l" defTabSz="914400" rtl="0" eaLnBrk="1" fontAlgn="base" latinLnBrk="0" hangingPunct="1">
                        <a:lnSpc>
                          <a:spcPct val="100000"/>
                        </a:lnSpc>
                        <a:spcBef>
                          <a:spcPct val="0"/>
                        </a:spcBef>
                        <a:spcAft>
                          <a:spcPct val="0"/>
                        </a:spcAft>
                        <a:buClrTx/>
                        <a:buSzTx/>
                        <a:buFontTx/>
                        <a:buNone/>
                      </a:pPr>
                      <a:r>
                        <a:rPr lang="en-US" altLang="zh-CN" sz="1000" b="1" smtClean="0">
                          <a:ln>
                            <a:noFill/>
                          </a:ln>
                          <a:effectLst/>
                          <a:latin typeface="微软雅黑" panose="020B0503020204020204" charset="-122"/>
                          <a:ea typeface="微软雅黑" panose="020B0503020204020204" charset="-122"/>
                          <a:sym typeface="Calibri" panose="020F0502020204030204" pitchFamily="34" charset="0"/>
                        </a:rPr>
                        <a:t>LED indicators</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Calibri" panose="020F0502020204030204" pitchFamily="34" charset="0"/>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Per </a:t>
                      </a: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Device</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0" i="0" u="none" strike="noStrike" kern="1200" cap="none" normalizeH="0" baseline="0" dirty="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Power：Green</a:t>
                      </a:r>
                      <a:endParaRPr kumimoji="0" lang="en-US" altLang="zh-CN" sz="1000" b="0" i="0" u="none" strike="noStrike" kern="1200" cap="none" normalizeH="0" baseline="0" dirty="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0200">
                <a:tc vMerge="1">
                  <a:tcPr/>
                </a:tc>
                <a:tc>
                  <a:txBody>
                    <a:bodyPr/>
                    <a:p>
                      <a:pPr marL="0" marR="0" lvl="0" algn="ctr" defTabSz="914400" rtl="0" eaLnBrk="0" fontAlgn="base" latinLnBrk="0" hangingPunct="0">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Per Port</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spcBef>
                          <a:spcPct val="20000"/>
                        </a:spcBef>
                        <a:buClrTx/>
                        <a:buSzTx/>
                        <a:buFont typeface="Arial" panose="020B0604020202020204" pitchFamily="34" charset="0"/>
                        <a:buNone/>
                      </a:pPr>
                      <a:r>
                        <a:rPr kumimoji="0" lang="en-US" altLang="zh-CN" sz="1000" b="0" i="0" u="none" strike="noStrike" kern="1200" cap="none" normalizeH="0" baseline="0" dirty="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Link/Act：Green    PoE</a:t>
                      </a:r>
                      <a:r>
                        <a:rPr kumimoji="0" lang="zh-CN" altLang="en-US" sz="1000" b="0" i="0" u="none" strike="noStrike" kern="1200" cap="none" normalizeH="0" baseline="0" dirty="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a:t>
                      </a:r>
                      <a:r>
                        <a:rPr kumimoji="0" lang="en-US" altLang="zh-CN" sz="1000" b="0" i="0" u="none" strike="noStrike" kern="1200" cap="none" normalizeH="0" baseline="0" dirty="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rPr>
                        <a:t>Orange</a:t>
                      </a:r>
                      <a:endParaRPr kumimoji="0" lang="en-US" altLang="zh-CN" sz="1000" b="0" i="0" u="none" strike="noStrike" kern="1200" cap="none" normalizeH="0" baseline="0" dirty="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0200">
                <a:tc gridSpan="2">
                  <a:txBody>
                    <a:bodyPr/>
                    <a:p>
                      <a:pPr marL="0" marR="0" lvl="0" indent="0" algn="ctr" defTabSz="914400" rtl="0" eaLnBrk="1" fontAlgn="base" latinLnBrk="0" hangingPunct="1">
                        <a:lnSpc>
                          <a:spcPct val="100000"/>
                        </a:lnSpc>
                        <a:spcBef>
                          <a:spcPct val="0"/>
                        </a:spcBef>
                        <a:spcAft>
                          <a:spcPct val="0"/>
                        </a:spcAft>
                        <a:buClrTx/>
                        <a:buSzTx/>
                        <a:buFontTx/>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PoE Ports(RJ45)</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a:lnR w="6350" cap="flat" cmpd="sng" algn="ctr">
                      <a:solidFill>
                        <a:srgbClr val="080000"/>
                      </a:solidFill>
                      <a:prstDash val="solid"/>
                      <a:round/>
                      <a:headEnd type="none" w="med" len="med"/>
                      <a:tailEnd type="none" w="med" len="med"/>
                    </a:lnR>
                    <a:lnB w="6350" cap="flat" cmpd="sng" algn="ctr">
                      <a:solidFill>
                        <a:srgbClr val="080000"/>
                      </a:solidFill>
                      <a:prstDash val="solid"/>
                      <a:round/>
                      <a:headEnd type="none" w="med" len="med"/>
                      <a:tailEnd type="none" w="med" len="med"/>
                    </a:lnB>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spcBef>
                          <a:spcPct val="20000"/>
                        </a:spcBef>
                        <a:buClrTx/>
                        <a:buSzTx/>
                        <a:buFont typeface="Arial" panose="020B0604020202020204" pitchFamily="34" charset="0"/>
                        <a:buNone/>
                      </a:pPr>
                      <a:r>
                        <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8* PoE ports compliant with 802.3at/af </a:t>
                      </a:r>
                      <a:endPar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0200">
                <a:tc gridSpan="2">
                  <a:txBody>
                    <a:bodyPr/>
                    <a:p>
                      <a:pPr marL="0" marR="0" lvl="0" indent="0" algn="ctr" defTabSz="914400" rtl="0" eaLnBrk="1" fontAlgn="base" latinLnBrk="0" hangingPunct="1">
                        <a:lnSpc>
                          <a:spcPct val="100000"/>
                        </a:lnSpc>
                        <a:spcBef>
                          <a:spcPct val="0"/>
                        </a:spcBef>
                        <a:spcAft>
                          <a:spcPct val="0"/>
                        </a:spcAft>
                        <a:buClrTx/>
                        <a:buSzTx/>
                        <a:buFontTx/>
                        <a:buNone/>
                      </a:pPr>
                      <a:r>
                        <a:rPr lang="en-US" altLang="zh-CN" sz="1000" b="1" smtClean="0">
                          <a:ln>
                            <a:noFill/>
                          </a:ln>
                          <a:effectLst/>
                          <a:latin typeface="微软雅黑" panose="020B0503020204020204" charset="-122"/>
                          <a:ea typeface="微软雅黑" panose="020B0503020204020204" charset="-122"/>
                          <a:sym typeface="宋体" panose="02010600030101010101" pitchFamily="2" charset="-122"/>
                        </a:rPr>
                        <a:t>Power Pin Assignment</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sym typeface="宋体" panose="02010600030101010101" pitchFamily="2" charset="-122"/>
                      </a:endParaRPr>
                    </a:p>
                  </a:txBody>
                  <a:tcPr>
                    <a:lnR w="6350" cap="flat" cmpd="sng" algn="ctr">
                      <a:solidFill>
                        <a:srgbClr val="080000"/>
                      </a:solidFill>
                      <a:prstDash val="solid"/>
                      <a:round/>
                      <a:headEnd type="none" w="med" len="med"/>
                      <a:tailEnd type="none" w="med" len="med"/>
                    </a:lnR>
                    <a:lnB w="6350" cap="flat" cmpd="sng" algn="ctr">
                      <a:solidFill>
                        <a:srgbClr val="080000"/>
                      </a:solidFill>
                      <a:prstDash val="solid"/>
                      <a:round/>
                      <a:headEnd type="none" w="med" len="med"/>
                      <a:tailEnd type="none" w="med" len="med"/>
                    </a:lnB>
                    <a:noFill/>
                  </a:tcPr>
                </a:tc>
                <a:tc hMerge="1">
                  <a:tcPr marL="89782" marR="89782" marT="45718" marB="45718" anchor="ctr" horzOverflow="overflow">
                    <a:lnL w="6350" cap="flat" cmpd="sng" algn="ctr">
                      <a:solidFill>
                        <a:srgbClr val="080000"/>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a:txBody>
                    <a:bodyPr/>
                    <a:p>
                      <a:pPr marL="0" marR="0" lvl="0" algn="l" defTabSz="914400" rtl="0" eaLnBrk="0" fontAlgn="base" latinLnBrk="0" hangingPunct="0">
                        <a:spcBef>
                          <a:spcPct val="20000"/>
                        </a:spcBef>
                        <a:buClrTx/>
                        <a:buSzTx/>
                        <a:buFont typeface="Arial" panose="020B0604020202020204" pitchFamily="34" charset="0"/>
                        <a:buNone/>
                      </a:pPr>
                      <a:r>
                        <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1/2(+),3/6(-)</a:t>
                      </a:r>
                      <a:endParaRPr kumimoji="0" lang="en-US" altLang="zh-CN" sz="1000" b="0" i="0" u="none" strike="noStrike" kern="1200"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30200">
                <a:tc gridSpan="2">
                  <a:txBody>
                    <a:bodyPr/>
                    <a:p>
                      <a:pPr marL="0" marR="0" lvl="0" algn="ctr"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PoE Budget</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120W</a:t>
                      </a:r>
                      <a:endParaRPr kumimoji="0" lang="en-US" altLang="zh-CN" sz="1000" b="0" i="0" u="none" strike="noStrike"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329565">
                <a:tc gridSpan="2">
                  <a:txBody>
                    <a:bodyPr/>
                    <a:p>
                      <a:pPr marL="0" marR="0" lvl="0" indent="0" algn="l" defTabSz="914400" rtl="0" eaLnBrk="1" fontAlgn="base" latinLnBrk="0" hangingPunct="1">
                        <a:lnSpc>
                          <a:spcPct val="100000"/>
                        </a:lnSpc>
                        <a:spcBef>
                          <a:spcPct val="0"/>
                        </a:spcBef>
                        <a:spcAft>
                          <a:spcPct val="0"/>
                        </a:spcAft>
                        <a:buClrTx/>
                        <a:buSzTx/>
                        <a:buFontTx/>
                        <a:buNone/>
                      </a:pPr>
                      <a:r>
                        <a:rPr lang="en-US" altLang="zh-CN" sz="1000" b="1" smtClean="0">
                          <a:ln>
                            <a:noFill/>
                          </a:ln>
                          <a:effectLst/>
                          <a:latin typeface="微软雅黑" panose="020B0503020204020204" charset="-122"/>
                          <a:ea typeface="微软雅黑" panose="020B0503020204020204" charset="-122"/>
                          <a:cs typeface="微软雅黑" panose="020B0503020204020204" charset="-122"/>
                          <a:sym typeface="Calibri" panose="020F0502020204030204" pitchFamily="34" charset="0"/>
                        </a:rPr>
                        <a:t>Dimensions (L × W × H)</a:t>
                      </a:r>
                      <a:endParaRPr kumimoji="0" lang="en-US" altLang="zh-CN" sz="1000" b="1" i="0" u="none" strike="noStrike" cap="none" normalizeH="0" baseline="0" smtClean="0">
                        <a:ln>
                          <a:noFill/>
                        </a:ln>
                        <a:solidFill>
                          <a:schemeClr val="tx1"/>
                        </a:solidFill>
                        <a:effectLst/>
                        <a:latin typeface="微软雅黑" panose="020B0503020204020204" charset="-122"/>
                        <a:ea typeface="微软雅黑" panose="020B0503020204020204" charset="-122"/>
                        <a:cs typeface="微软雅黑" panose="020B0503020204020204" charset="-122"/>
                        <a:sym typeface="Calibri" panose="020F0502020204030204" pitchFamily="34" charset="0"/>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c hMerge="1">
                  <a:tcPr/>
                </a:tc>
                <a:tc>
                  <a:txBody>
                    <a:bodyPr/>
                    <a:p>
                      <a:pPr marL="0" marR="0" lvl="0" algn="l" defTabSz="914400" rtl="0" eaLnBrk="0" fontAlgn="base" latinLnBrk="0" hangingPunct="0">
                        <a:lnSpc>
                          <a:spcPct val="100000"/>
                        </a:lnSpc>
                        <a:spcBef>
                          <a:spcPct val="20000"/>
                        </a:spcBef>
                        <a:buClrTx/>
                        <a:buSzTx/>
                        <a:buFont typeface="Arial" panose="020B0604020202020204" pitchFamily="34" charset="0"/>
                        <a:buNone/>
                      </a:pPr>
                      <a:r>
                        <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rPr>
                        <a:t>190*100*28mm</a:t>
                      </a:r>
                      <a:endPar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6350" cap="flat" cmpd="sng" algn="ctr">
                      <a:solidFill>
                        <a:srgbClr val="080000"/>
                      </a:solidFill>
                      <a:prstDash val="solid"/>
                      <a:round/>
                      <a:headEnd type="none" w="med" len="med"/>
                      <a:tailEnd type="none" w="med" len="med"/>
                    </a:lnB>
                    <a:lnTlToBr>
                      <a:noFill/>
                    </a:lnTlToBr>
                    <a:lnBlToTr>
                      <a:noFill/>
                    </a:lnBlToTr>
                    <a:noFill/>
                  </a:tcPr>
                </a:tc>
              </a:tr>
              <a:tr h="1072515">
                <a:tc gridSpan="2">
                  <a:txBody>
                    <a:bodyPr/>
                    <a:p>
                      <a:pPr marL="0" marR="0" lvl="0" indent="0" algn="ctr" defTabSz="914400" rtl="0" eaLnBrk="1" fontAlgn="base" latinLnBrk="0" hangingPunct="1">
                        <a:lnSpc>
                          <a:spcPct val="100000"/>
                        </a:lnSpc>
                        <a:spcBef>
                          <a:spcPct val="0"/>
                        </a:spcBef>
                        <a:spcAft>
                          <a:spcPct val="0"/>
                        </a:spcAft>
                        <a:buClrTx/>
                        <a:buSzTx/>
                        <a:buFontTx/>
                        <a:buNone/>
                      </a:pPr>
                      <a:r>
                        <a:rPr lang="en-US" altLang="zh-CN" sz="1000" b="1" dirty="0" smtClean="0">
                          <a:ln>
                            <a:noFill/>
                          </a:ln>
                          <a:effectLst/>
                          <a:latin typeface="微软雅黑" panose="020B0503020204020204" charset="-122"/>
                          <a:ea typeface="微软雅黑" panose="020B0503020204020204" charset="-122"/>
                          <a:sym typeface="Calibri" panose="020F0502020204030204" pitchFamily="34" charset="0"/>
                        </a:rPr>
                        <a:t>Environment</a:t>
                      </a:r>
                      <a:endParaRPr kumimoji="0" lang="en-US" altLang="zh-CN" sz="1000" b="1" i="0" u="none" strike="noStrike" cap="none" normalizeH="0" baseline="0" dirty="0" smtClean="0">
                        <a:ln>
                          <a:noFill/>
                        </a:ln>
                        <a:solidFill>
                          <a:schemeClr val="tx1"/>
                        </a:solidFill>
                        <a:effectLst/>
                        <a:latin typeface="微软雅黑" panose="020B0503020204020204" charset="-122"/>
                        <a:ea typeface="微软雅黑" panose="020B0503020204020204" charset="-122"/>
                        <a:sym typeface="Calibri" panose="020F0502020204030204" pitchFamily="34" charset="0"/>
                      </a:endParaRPr>
                    </a:p>
                  </a:txBody>
                  <a:tcPr marL="89782" marR="89782" marT="45718" marB="45718" anchor="ctr" horzOverflow="overflow">
                    <a:lnL w="28575" cap="flat" cmpd="sng" algn="ctr">
                      <a:solidFill>
                        <a:schemeClr val="tx1"/>
                      </a:solidFill>
                      <a:prstDash val="solid"/>
                      <a:round/>
                      <a:headEnd type="none" w="med" len="med"/>
                      <a:tailEnd type="none" w="med" len="med"/>
                    </a:lnL>
                    <a:lnR w="6350" cap="flat" cmpd="sng" algn="ctr">
                      <a:solidFill>
                        <a:srgbClr val="080000"/>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cPr/>
                </a:tc>
                <a:tc>
                  <a:txBody>
                    <a:bodyPr/>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Calibri" panose="020F0502020204030204" pitchFamily="34" charset="0"/>
                        </a:rPr>
                        <a:t>Operating Temperature: 0℃ - 40℃</a:t>
                      </a:r>
                      <a:endParaRPr kumimoji="0" lang="zh-CN" altLang="zh-CN" sz="1000" b="0" i="0" u="none" strike="noStrike" kern="1200"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Calibri" panose="020F050202020403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Calibri" panose="020F0502020204030204" pitchFamily="34" charset="0"/>
                        </a:rPr>
                        <a:t>Storage Temperature: -40℃ - 70℃</a:t>
                      </a:r>
                      <a:endParaRPr kumimoji="0" lang="zh-CN" altLang="zh-CN" sz="1000" b="0" i="0" u="none" strike="noStrike" kern="1200"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Calibri" panose="020F050202020403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Calibri" panose="020F0502020204030204" pitchFamily="34" charset="0"/>
                        </a:rPr>
                        <a:t>Operating Humidity: 10%~90% RH non-condensing</a:t>
                      </a:r>
                      <a:endParaRPr kumimoji="0" lang="zh-CN" altLang="zh-CN" sz="1000" b="0" i="0" u="none" strike="noStrike" kern="1200" cap="none" normalizeH="0" baseline="0" dirty="0" smtClean="0">
                        <a:ln>
                          <a:noFill/>
                        </a:ln>
                        <a:solidFill>
                          <a:schemeClr val="tx1"/>
                        </a:solidFill>
                        <a:effectLst/>
                        <a:latin typeface="微软雅黑" panose="020B0503020204020204" charset="-122"/>
                        <a:ea typeface="微软雅黑" panose="020B0503020204020204" charset="-122"/>
                        <a:cs typeface="Arial" panose="020B0604020202020204" pitchFamily="34" charset="0"/>
                        <a:sym typeface="Calibri" panose="020F0502020204030204" pitchFamily="34" charset="0"/>
                      </a:endParaRPr>
                    </a:p>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pPr>
                      <a:r>
                        <a:rPr lang="en-US" altLang="zh-CN" sz="1000" dirty="0" smtClean="0">
                          <a:ln>
                            <a:noFill/>
                          </a:ln>
                          <a:effectLst/>
                          <a:latin typeface="微软雅黑" panose="020B0503020204020204" charset="-122"/>
                          <a:ea typeface="微软雅黑" panose="020B0503020204020204" charset="-122"/>
                          <a:cs typeface="Arial" panose="020B0604020202020204" pitchFamily="34" charset="0"/>
                          <a:sym typeface="Calibri" panose="020F0502020204030204" pitchFamily="34" charset="0"/>
                        </a:rPr>
                        <a:t>Storage humidity: 5%~90% RH non-condensing</a:t>
                      </a:r>
                      <a:endParaRPr kumimoji="0" lang="en-US" altLang="zh-CN" sz="1000" b="0" i="0" u="none" strike="noStrike" cap="none" normalizeH="0" baseline="0" smtClean="0">
                        <a:ln>
                          <a:noFill/>
                        </a:ln>
                        <a:solidFill>
                          <a:schemeClr val="tx1"/>
                        </a:solidFill>
                        <a:effectLst/>
                        <a:latin typeface="微软雅黑" panose="020B0503020204020204" charset="-122"/>
                        <a:ea typeface="微软雅黑" panose="020B0503020204020204" charset="-122"/>
                        <a:cs typeface="HarmonyOS Sans SC" panose="00000500000000000000" charset="-122"/>
                        <a:sym typeface="宋体" panose="02010600030101010101" pitchFamily="2" charset="-122"/>
                      </a:endParaRPr>
                    </a:p>
                  </a:txBody>
                  <a:tcPr marL="89782" marR="89782" marT="45718" marB="45718" anchor="ctr" horzOverflow="overflow">
                    <a:lnL w="6350" cap="flat" cmpd="sng" algn="ctr">
                      <a:solidFill>
                        <a:srgbClr val="08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rgbClr val="08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TextBox 24"/>
          <p:cNvSpPr txBox="1"/>
          <p:nvPr/>
        </p:nvSpPr>
        <p:spPr>
          <a:xfrm>
            <a:off x="284163" y="10323513"/>
            <a:ext cx="2316480" cy="306705"/>
          </a:xfrm>
          <a:prstGeom prst="rect">
            <a:avLst/>
          </a:prstGeom>
          <a:noFill/>
          <a:ln w="9525">
            <a:noFill/>
          </a:ln>
        </p:spPr>
        <p:txBody>
          <a:bodyPr wrap="none">
            <a:spAutoFit/>
          </a:bodyPr>
          <a:p>
            <a:pPr>
              <a:buNone/>
            </a:pPr>
            <a:r>
              <a:rPr lang="zh-CN" altLang="en-US" sz="1400" b="1" dirty="0">
                <a:solidFill>
                  <a:schemeClr val="bg1"/>
                </a:solidFill>
                <a:latin typeface="微软雅黑" panose="020B0503020204020204" charset="-122"/>
                <a:ea typeface="微软雅黑" panose="020B0503020204020204" charset="-122"/>
              </a:rPr>
              <a:t>湖南恒茂高科股份有限公司</a:t>
            </a:r>
            <a:endParaRPr lang="zh-CN" altLang="en-US" sz="1400" b="1" dirty="0">
              <a:solidFill>
                <a:schemeClr val="bg1"/>
              </a:solidFill>
              <a:latin typeface="微软雅黑" panose="020B0503020204020204" charset="-122"/>
              <a:ea typeface="微软雅黑" panose="020B0503020204020204" charset="-122"/>
            </a:endParaRPr>
          </a:p>
        </p:txBody>
      </p:sp>
      <p:pic>
        <p:nvPicPr>
          <p:cNvPr id="6" name="Picture 21" descr="C:\Users\Administrator\Desktop\2.png"/>
          <p:cNvPicPr>
            <a:picLocks noChangeAspect="1"/>
          </p:cNvPicPr>
          <p:nvPr/>
        </p:nvPicPr>
        <p:blipFill>
          <a:blip r:embed="rId5"/>
          <a:stretch>
            <a:fillRect/>
          </a:stretch>
        </p:blipFill>
        <p:spPr>
          <a:xfrm>
            <a:off x="0" y="10274300"/>
            <a:ext cx="7199313" cy="419100"/>
          </a:xfrm>
          <a:prstGeom prst="rect">
            <a:avLst/>
          </a:prstGeom>
          <a:noFill/>
          <a:ln w="9525">
            <a:noFill/>
          </a:ln>
        </p:spPr>
      </p:pic>
      <p:sp>
        <p:nvSpPr>
          <p:cNvPr id="3" name="TextBox 24"/>
          <p:cNvSpPr txBox="1"/>
          <p:nvPr/>
        </p:nvSpPr>
        <p:spPr>
          <a:xfrm>
            <a:off x="284163" y="10323513"/>
            <a:ext cx="4490720" cy="306705"/>
          </a:xfrm>
          <a:prstGeom prst="rect">
            <a:avLst/>
          </a:prstGeom>
          <a:noFill/>
          <a:ln w="9525">
            <a:noFill/>
          </a:ln>
        </p:spPr>
        <p:txBody>
          <a:bodyPr wrap="none">
            <a:spAutoFit/>
          </a:bodyPr>
          <a:p>
            <a:pPr algn="l">
              <a:buNone/>
            </a:pPr>
            <a:r>
              <a:rPr lang="en-US" altLang="zh-CN" sz="1400" b="1" dirty="0">
                <a:solidFill>
                  <a:schemeClr val="bg1"/>
                </a:solidFill>
                <a:latin typeface="微软雅黑" panose="020B0503020204020204" charset="-122"/>
                <a:ea typeface="微软雅黑" panose="020B0503020204020204" charset="-122"/>
              </a:rPr>
              <a:t>Hunan Fullriver Information Technology Co., Ltd</a:t>
            </a:r>
            <a:endParaRPr lang="en-US" altLang="zh-CN" sz="1400" b="1" dirty="0">
              <a:solidFill>
                <a:schemeClr val="bg1"/>
              </a:solidFill>
              <a:latin typeface="微软雅黑" panose="020B0503020204020204" charset="-122"/>
              <a:ea typeface="微软雅黑" panose="020B0503020204020204" charset="-122"/>
            </a:endParaRPr>
          </a:p>
        </p:txBody>
      </p:sp>
    </p:spTree>
  </p:cSld>
  <p:clrMapOvr>
    <a:masterClrMapping/>
  </p:clrMapOvr>
</p:sld>
</file>

<file path=ppt/tags/tag1.xml><?xml version="1.0" encoding="utf-8"?>
<p:tagLst xmlns:p="http://schemas.openxmlformats.org/presentationml/2006/main">
  <p:tag name="KSO_WM_DIAGRAM_VIRTUALLY_FRAME" val="{&quot;height&quot;:493.5489763779527,&quot;left&quot;:47.8,&quot;top&quot;:311.30102362204724,&quot;width&quot;:522.85}"/>
</p:tagLst>
</file>

<file path=ppt/tags/tag10.xml><?xml version="1.0" encoding="utf-8"?>
<p:tagLst xmlns:p="http://schemas.openxmlformats.org/presentationml/2006/main">
  <p:tag name="TABLE_ENDDRAG_ORIGIN_RECT" val="456*464"/>
  <p:tag name="TABLE_ENDDRAG_RECT" val="76*131*456*464"/>
</p:tagLst>
</file>

<file path=ppt/tags/tag11.xml><?xml version="1.0" encoding="utf-8"?>
<p:tagLst xmlns:p="http://schemas.openxmlformats.org/presentationml/2006/main">
  <p:tag name="commondata" val="eyJoZGlkIjoiZDk5NWYwNjc0YjcyYTc2NjdkZTUyN2FjMjc4M2U2ZDkifQ=="/>
</p:tagLst>
</file>

<file path=ppt/tags/tag2.xml><?xml version="1.0" encoding="utf-8"?>
<p:tagLst xmlns:p="http://schemas.openxmlformats.org/presentationml/2006/main">
  <p:tag name="KSO_WM_DIAGRAM_VIRTUALLY_FRAME" val="{&quot;height&quot;:493.5489763779527,&quot;left&quot;:47.8,&quot;top&quot;:311.30102362204724,&quot;width&quot;:522.85}"/>
</p:tagLst>
</file>

<file path=ppt/tags/tag3.xml><?xml version="1.0" encoding="utf-8"?>
<p:tagLst xmlns:p="http://schemas.openxmlformats.org/presentationml/2006/main">
  <p:tag name="KSO_WM_DIAGRAM_VIRTUALLY_FRAME" val="{&quot;height&quot;:493.5489763779527,&quot;left&quot;:47.8,&quot;top&quot;:311.30102362204724,&quot;width&quot;:522.85}"/>
</p:tagLst>
</file>

<file path=ppt/tags/tag4.xml><?xml version="1.0" encoding="utf-8"?>
<p:tagLst xmlns:p="http://schemas.openxmlformats.org/presentationml/2006/main">
  <p:tag name="KSO_WM_DIAGRAM_VIRTUALLY_FRAME" val="{&quot;height&quot;:493.5489763779527,&quot;left&quot;:47.8,&quot;top&quot;:311.30102362204724,&quot;width&quot;:522.85}"/>
</p:tagLst>
</file>

<file path=ppt/tags/tag5.xml><?xml version="1.0" encoding="utf-8"?>
<p:tagLst xmlns:p="http://schemas.openxmlformats.org/presentationml/2006/main">
  <p:tag name="KSO_WM_DIAGRAM_VIRTUALLY_FRAME" val="{&quot;height&quot;:493.5489763779527,&quot;left&quot;:47.8,&quot;top&quot;:311.30102362204724,&quot;width&quot;:522.85}"/>
</p:tagLst>
</file>

<file path=ppt/tags/tag6.xml><?xml version="1.0" encoding="utf-8"?>
<p:tagLst xmlns:p="http://schemas.openxmlformats.org/presentationml/2006/main">
  <p:tag name="KSO_WM_DIAGRAM_VIRTUALLY_FRAME" val="{&quot;height&quot;:493.5489763779527,&quot;left&quot;:47.8,&quot;top&quot;:311.30102362204724,&quot;width&quot;:522.85}"/>
</p:tagLst>
</file>

<file path=ppt/tags/tag7.xml><?xml version="1.0" encoding="utf-8"?>
<p:tagLst xmlns:p="http://schemas.openxmlformats.org/presentationml/2006/main">
  <p:tag name="KSO_WM_DIAGRAM_VIRTUALLY_FRAME" val="{&quot;height&quot;:493.5489763779527,&quot;left&quot;:47.8,&quot;top&quot;:311.30102362204724,&quot;width&quot;:522.85}"/>
</p:tagLst>
</file>

<file path=ppt/tags/tag8.xml><?xml version="1.0" encoding="utf-8"?>
<p:tagLst xmlns:p="http://schemas.openxmlformats.org/presentationml/2006/main">
  <p:tag name="KSO_WM_DIAGRAM_VIRTUALLY_FRAME" val="{&quot;height&quot;:324.0489763779527,&quot;left&quot;:47.8,&quot;top&quot;:311.30102362204724,&quot;width&quot;:522.85}"/>
</p:tagLst>
</file>

<file path=ppt/tags/tag9.xml><?xml version="1.0" encoding="utf-8"?>
<p:tagLst xmlns:p="http://schemas.openxmlformats.org/presentationml/2006/main">
  <p:tag name="KSO_WM_DIAGRAM_VIRTUALLY_FRAME" val="{&quot;height&quot;:324.0489763779527,&quot;left&quot;:47.8,&quot;top&quot;:311.30102362204724,&quot;width&quot;:522.85}"/>
</p:tagLst>
</file>

<file path=ppt/theme/theme1.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
      <a:majorFont>
        <a:latin typeface="Arial"/>
        <a:ea typeface="宋体"/>
        <a:cs typeface=""/>
      </a:majorFont>
      <a:minorFont>
        <a:latin typeface="Arial"/>
        <a:ea typeface="宋体"/>
        <a:cs typeface=""/>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3C1DA"/>
      </a:accent5>
      <a:accent6>
        <a:srgbClr val="AC4744"/>
      </a:accent6>
      <a:hlink>
        <a:srgbClr val="AB0534"/>
      </a:hlink>
      <a:folHlink>
        <a:srgbClr val="80008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2660</Words>
  <Application>WPS 演示</Application>
  <PresentationFormat>自定义</PresentationFormat>
  <Paragraphs>136</Paragraphs>
  <Slides>2</Slides>
  <Notes>1</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vt:i4>
      </vt:variant>
    </vt:vector>
  </HeadingPairs>
  <TitlesOfParts>
    <vt:vector size="11" baseType="lpstr">
      <vt:lpstr>Arial</vt:lpstr>
      <vt:lpstr>宋体</vt:lpstr>
      <vt:lpstr>Wingdings</vt:lpstr>
      <vt:lpstr>Calibri</vt:lpstr>
      <vt:lpstr>微软雅黑</vt:lpstr>
      <vt:lpstr>HarmonyOS Sans SC</vt:lpstr>
      <vt:lpstr>Wingdings</vt:lpstr>
      <vt:lpstr>Arial Unicode MS</vt:lpstr>
      <vt:lpstr>Office Theme</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Archie</dc:creator>
  <cp:lastModifiedBy>深海鱼</cp:lastModifiedBy>
  <cp:revision>478</cp:revision>
  <dcterms:created xsi:type="dcterms:W3CDTF">2014-05-08T07:59:00Z</dcterms:created>
  <dcterms:modified xsi:type="dcterms:W3CDTF">2024-12-06T02:49:01Z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2052-12.1.0.18912</vt:lpwstr>
  </property>
  <property fmtid="{D5CDD505-2E9C-101B-9397-08002B2CF9AE}" pid="3" name="ICV">
    <vt:lpwstr>CE6ADEB117894F72BB56FFD8FA900907_13</vt:lpwstr>
  </property>
</Properties>
</file>