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7"/>
  </p:handoutMasterIdLst>
  <p:sldIdLst>
    <p:sldId id="258" r:id="rId3"/>
    <p:sldId id="260" r:id="rId5"/>
    <p:sldId id="262" r:id="rId6"/>
  </p:sldIdLst>
  <p:sldSz cx="7569200" cy="10693400"/>
  <p:notesSz cx="7569200" cy="10693400"/>
  <p:custDataLst>
    <p:tags r:id="rId11"/>
  </p:custDataLst>
  <p:defaultTextStyle>
    <a:defPPr>
      <a:defRPr lang="zh-CN"/>
    </a:defPPr>
    <a:lvl1pPr marL="0" lvl="0"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9pPr>
  </p:defaultTextStyle>
  <p:extLst>
    <p:ext uri="{EFAFB233-063F-42B5-8137-9DF3F51BA10A}">
      <p15:sldGuideLst xmlns:p15="http://schemas.microsoft.com/office/powerpoint/2012/main">
        <p15:guide id="1" orient="horz" pos="2868" userDrawn="1">
          <p15:clr>
            <a:srgbClr val="A4A3A4"/>
          </p15:clr>
        </p15:guide>
        <p15:guide id="2" pos="22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808080"/>
    <a:srgbClr val="CC0000"/>
    <a:srgbClr val="3399FF"/>
    <a:srgbClr val="3366FF"/>
    <a:srgbClr val="0099FF"/>
    <a:srgbClr val="00CCFF"/>
    <a:srgbClr val="0099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15620"/>
    <p:restoredTop sz="94660"/>
  </p:normalViewPr>
  <p:slideViewPr>
    <p:cSldViewPr showGuides="1">
      <p:cViewPr>
        <p:scale>
          <a:sx n="100" d="100"/>
          <a:sy n="100" d="100"/>
        </p:scale>
        <p:origin x="-1518" y="300"/>
      </p:cViewPr>
      <p:guideLst>
        <p:guide orient="horz" pos="2868"/>
        <p:guide pos="2204"/>
      </p:guideLst>
    </p:cSldViewPr>
  </p:slideViewPr>
  <p:notesTextViewPr>
    <p:cViewPr>
      <p:scale>
        <a:sx n="100" d="100"/>
        <a:sy n="100" d="100"/>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handoutMaster" Target="handoutMasters/handoutMaster1.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gs" Target="tags/tag13.xml"/><Relationship Id="rId10" Type="http://schemas.openxmlformats.org/officeDocument/2006/relationships/tableStyles" Target="tableStyles.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9987" cy="536527"/>
          </a:xfrm>
          <a:prstGeom prst="rect">
            <a:avLst/>
          </a:prstGeom>
        </p:spPr>
        <p:txBody>
          <a:bodyPr vert="horz" lIns="91440" tIns="45720" rIns="91440" bIns="45720" rtlCol="0"/>
          <a:lstStyle>
            <a:lvl1pPr algn="l">
              <a:defRPr sz="1325"/>
            </a:lvl1pPr>
          </a:lstStyle>
          <a:p>
            <a:endParaRPr lang="zh-CN" altLang="en-US"/>
          </a:p>
        </p:txBody>
      </p:sp>
      <p:sp>
        <p:nvSpPr>
          <p:cNvPr id="3" name="日期占位符 2"/>
          <p:cNvSpPr>
            <a:spLocks noGrp="1"/>
          </p:cNvSpPr>
          <p:nvPr>
            <p:ph type="dt" sz="quarter" idx="1"/>
          </p:nvPr>
        </p:nvSpPr>
        <p:spPr>
          <a:xfrm>
            <a:off x="4287462" y="0"/>
            <a:ext cx="3279987" cy="536527"/>
          </a:xfrm>
          <a:prstGeom prst="rect">
            <a:avLst/>
          </a:prstGeom>
        </p:spPr>
        <p:txBody>
          <a:bodyPr vert="horz" lIns="91440" tIns="45720" rIns="91440" bIns="45720" rtlCol="0"/>
          <a:lstStyle>
            <a:lvl1pPr algn="r">
              <a:defRPr sz="132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156874"/>
            <a:ext cx="3279987" cy="536526"/>
          </a:xfrm>
          <a:prstGeom prst="rect">
            <a:avLst/>
          </a:prstGeom>
        </p:spPr>
        <p:txBody>
          <a:bodyPr vert="horz" lIns="91440" tIns="45720" rIns="91440" bIns="45720" rtlCol="0" anchor="b"/>
          <a:lstStyle>
            <a:lvl1pPr algn="l">
              <a:defRPr sz="1325"/>
            </a:lvl1pPr>
          </a:lstStyle>
          <a:p>
            <a:endParaRPr lang="zh-CN" altLang="en-US"/>
          </a:p>
        </p:txBody>
      </p:sp>
      <p:sp>
        <p:nvSpPr>
          <p:cNvPr id="5" name="灯片编号占位符 4"/>
          <p:cNvSpPr>
            <a:spLocks noGrp="1"/>
          </p:cNvSpPr>
          <p:nvPr>
            <p:ph type="sldNum" sz="quarter" idx="3"/>
          </p:nvPr>
        </p:nvSpPr>
        <p:spPr>
          <a:xfrm>
            <a:off x="4287462" y="10156874"/>
            <a:ext cx="3279987" cy="536526"/>
          </a:xfrm>
          <a:prstGeom prst="rect">
            <a:avLst/>
          </a:prstGeom>
        </p:spPr>
        <p:txBody>
          <a:bodyPr vert="horz" lIns="91440" tIns="45720" rIns="91440" bIns="45720" rtlCol="0" anchor="b"/>
          <a:lstStyle>
            <a:lvl1pPr algn="r">
              <a:defRPr sz="132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页眉占位符 1"/>
          <p:cNvSpPr>
            <a:spLocks noGrp="1"/>
          </p:cNvSpPr>
          <p:nvPr>
            <p:ph type="hdr" sz="quarter"/>
          </p:nvPr>
        </p:nvSpPr>
        <p:spPr>
          <a:xfrm>
            <a:off x="0" y="0"/>
            <a:ext cx="3279775" cy="534988"/>
          </a:xfrm>
          <a:prstGeom prst="rect">
            <a:avLst/>
          </a:prstGeom>
          <a:noFill/>
          <a:ln w="9525">
            <a:noFill/>
            <a:miter/>
          </a:ln>
        </p:spPr>
        <p:txBody>
          <a:bodyPr/>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p:cNvSpPr>
          <p:nvPr>
            <p:ph type="dt" idx="1"/>
          </p:nvPr>
        </p:nvSpPr>
        <p:spPr>
          <a:xfrm>
            <a:off x="4287838" y="0"/>
            <a:ext cx="3279775" cy="534988"/>
          </a:xfrm>
          <a:prstGeom prst="rect">
            <a:avLst/>
          </a:prstGeom>
          <a:noFill/>
          <a:ln w="9525">
            <a:noFill/>
            <a:miter/>
          </a:ln>
        </p:spPr>
        <p:txBody>
          <a:bodyPr/>
          <a:lstStyle>
            <a:lvl1pPr algn="r">
              <a:buFont typeface="Arial" panose="020B0604020202020204" pitchFamily="34" charset="0"/>
              <a:buNone/>
              <a:defRPr sz="1800" noProof="1">
                <a:latin typeface="Arial" panose="020B0604020202020204" pitchFamily="34" charset="0"/>
                <a:cs typeface="+mn-ea"/>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BA6F8D71-63C0-4C00-B2B8-CDCFDA9B4C0A}" type="datetimeFigureOut">
              <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rPr>
            </a:fld>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endParaRPr>
          </a:p>
        </p:txBody>
      </p:sp>
      <p:sp>
        <p:nvSpPr>
          <p:cNvPr id="4100" name="幻灯片图像占位符 3"/>
          <p:cNvSpPr>
            <a:spLocks noGrp="1" noRot="1" noChangeAspect="1"/>
          </p:cNvSpPr>
          <p:nvPr>
            <p:ph type="sldImg"/>
          </p:nvPr>
        </p:nvSpPr>
        <p:spPr>
          <a:xfrm>
            <a:off x="2365375" y="801688"/>
            <a:ext cx="2838450" cy="4010025"/>
          </a:xfrm>
          <a:prstGeom prst="rect">
            <a:avLst/>
          </a:prstGeom>
          <a:noFill/>
          <a:ln w="9525">
            <a:noFill/>
          </a:ln>
        </p:spPr>
      </p:sp>
      <p:sp>
        <p:nvSpPr>
          <p:cNvPr id="4101" name="备注占位符 4"/>
          <p:cNvSpPr>
            <a:spLocks noGrp="1" noRot="1" noChangeAspect="1"/>
          </p:cNvSpPr>
          <p:nvPr/>
        </p:nvSpPr>
        <p:spPr>
          <a:xfrm>
            <a:off x="757238" y="5080000"/>
            <a:ext cx="6054725" cy="4811713"/>
          </a:xfrm>
          <a:prstGeom prst="rect">
            <a:avLst/>
          </a:prstGeom>
          <a:noFill/>
          <a:ln w="9525">
            <a:noFill/>
          </a:ln>
        </p:spPr>
        <p:txBody>
          <a:bodyPr anchor="ctr" anchorCtr="0"/>
          <a:p>
            <a:pPr lvl="0" eaLnBrk="1" hangingPunct="1">
              <a:spcBef>
                <a:spcPct val="30000"/>
              </a:spcBef>
              <a:buFont typeface="Arial" panose="020B0604020202020204" pitchFamily="34" charset="0"/>
              <a:buNone/>
            </a:pPr>
            <a:r>
              <a:rPr lang="zh-CN" altLang="en-US" sz="1200" dirty="0">
                <a:latin typeface="Arial" panose="020B0604020202020204" pitchFamily="34" charset="0"/>
              </a:rPr>
              <a:t>单击此处编辑母版文本样式</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第二级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第三级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第四级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第五级</a:t>
            </a:r>
            <a:endParaRPr lang="zh-CN" altLang="en-US" sz="1200" dirty="0">
              <a:latin typeface="Arial" panose="020B0604020202020204" pitchFamily="34" charset="0"/>
            </a:endParaRPr>
          </a:p>
        </p:txBody>
      </p:sp>
      <p:sp>
        <p:nvSpPr>
          <p:cNvPr id="2054" name="页脚占位符 5"/>
          <p:cNvSpPr>
            <a:spLocks noGrp="1"/>
          </p:cNvSpPr>
          <p:nvPr>
            <p:ph type="ftr" sz="quarter" idx="4"/>
          </p:nvPr>
        </p:nvSpPr>
        <p:spPr>
          <a:xfrm>
            <a:off x="0" y="10156825"/>
            <a:ext cx="3279775" cy="533400"/>
          </a:xfrm>
          <a:prstGeom prst="rect">
            <a:avLst/>
          </a:prstGeom>
          <a:noFill/>
          <a:ln w="9525">
            <a:noFill/>
            <a:miter/>
          </a:ln>
        </p:spPr>
        <p:txBody>
          <a:bodyPr anchor="b"/>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p:cNvSpPr>
          <p:nvPr>
            <p:ph type="sldNum" sz="quarter" idx="5"/>
          </p:nvPr>
        </p:nvSpPr>
        <p:spPr>
          <a:xfrm>
            <a:off x="4287838" y="10156825"/>
            <a:ext cx="3279775" cy="533400"/>
          </a:xfrm>
          <a:prstGeom prst="rect">
            <a:avLst/>
          </a:prstGeom>
          <a:noFill/>
          <a:ln w="9525">
            <a:noFill/>
            <a:miter/>
          </a:ln>
        </p:spPr>
        <p:txBody>
          <a:bodyPr vert="horz" wrap="square" lIns="91440" tIns="45720" rIns="91440" bIns="45720" numCol="1" anchor="b" anchorCtr="0" compatLnSpc="1"/>
          <a:p>
            <a:pPr lvl="0" algn="r" eaLnBrk="1" hangingPunct="1">
              <a:buFont typeface="Arial" panose="020B0604020202020204" pitchFamily="34" charset="0"/>
              <a:buNone/>
            </a:pPr>
            <a:fld id="{9A0DB2DC-4C9A-4742-B13C-FB6460FD3503}" type="slidenum">
              <a:rPr lang="zh-CN" altLang="en-US" sz="1800" dirty="0">
                <a:latin typeface="Arial" panose="020B0604020202020204" pitchFamily="34" charset="0"/>
              </a:rPr>
            </a:fld>
            <a:endParaRPr lang="zh-CN" altLang="en-US" sz="1800" dirty="0">
              <a:latin typeface="Arial" panose="020B0604020202020204" pitchFamily="34" charset="0"/>
            </a:endParaRPr>
          </a:p>
        </p:txBody>
      </p:sp>
    </p:spTree>
  </p:cSld>
  <p:clrMap bg1="lt1" tx1="dk1" bg2="lt2" tx2="dk2" accent1="accent1" accent2="accent2" accent3="accent3" accent4="accent4" accent5="accent5" accent6="accent6" hlink="hlink" folHlink="folHlink"/>
  <p:hf sldNum="0" hdr="0" ftr="0" dt="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lvl="1"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lvl="2"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lvl="3"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lvl="4"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lvl="5"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6pPr>
    <a:lvl7pPr marL="2743200" lvl="6"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7pPr>
    <a:lvl8pPr marL="3200400" lvl="7"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8pPr>
    <a:lvl9pPr marL="3657600" lvl="8"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p:sp>
        <p:nvSpPr>
          <p:cNvPr id="5122" name="幻灯片图像占位符 1"/>
          <p:cNvSpPr>
            <a:spLocks noGrp="1" noRot="1" noChangeAspect="1" noTextEdit="1"/>
          </p:cNvSpPr>
          <p:nvPr>
            <p:ph type="sldImg"/>
          </p:nvPr>
        </p:nvSpPr>
        <p:spPr>
          <a:xfrm>
            <a:off x="-288925" y="0"/>
            <a:ext cx="4156075" cy="5873750"/>
          </a:xfrm>
        </p:spPr>
      </p:sp>
      <p:sp>
        <p:nvSpPr>
          <p:cNvPr id="5123" name="备注占位符 2"/>
          <p:cNvSpPr>
            <a:spLocks noGrp="1" noRot="1" noChangeAspect="1"/>
          </p:cNvSpPr>
          <p:nvPr>
            <p:ph type="body"/>
          </p:nvPr>
        </p:nvSpPr>
        <p:spPr>
          <a:xfrm>
            <a:off x="3565525" y="0"/>
            <a:ext cx="0" cy="5873750"/>
          </a:xfrm>
          <a:prstGeom prst="rect">
            <a:avLst/>
          </a:prstGeom>
          <a:noFill/>
          <a:ln w="9525">
            <a:noFill/>
          </a:ln>
        </p:spPr>
        <p:txBody>
          <a:bodyPr/>
          <a:p>
            <a:pPr lvl="0"/>
            <a:r>
              <a:rPr lang="en-US" altLang="zh-CN" dirty="0"/>
              <a:t>V 1.00 initial version</a:t>
            </a:r>
            <a:endParaRPr lang="zh-CN" altLang="en-US" dirty="0"/>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46150" y="1750055"/>
            <a:ext cx="5676900" cy="3722887"/>
          </a:xfrm>
          <a:prstGeom prst="rect">
            <a:avLst/>
          </a:prstGeom>
        </p:spPr>
        <p:txBody>
          <a:bodyPr anchor="b"/>
          <a:lstStyle>
            <a:lvl1pPr algn="ctr">
              <a:defRPr sz="3725"/>
            </a:lvl1p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946150" y="5616511"/>
            <a:ext cx="5676900" cy="2581762"/>
          </a:xfrm>
          <a:prstGeom prst="rect">
            <a:avLst/>
          </a:prstGeom>
        </p:spPr>
        <p:txBody>
          <a:bodyPr/>
          <a:lstStyle>
            <a:lvl1pPr marL="0" indent="0" algn="ctr">
              <a:buNone/>
              <a:defRPr sz="1490"/>
            </a:lvl1pPr>
            <a:lvl2pPr marL="283845" indent="0" algn="ctr">
              <a:buNone/>
              <a:defRPr sz="1240"/>
            </a:lvl2pPr>
            <a:lvl3pPr marL="567690" indent="0" algn="ctr">
              <a:buNone/>
              <a:defRPr sz="1120"/>
            </a:lvl3pPr>
            <a:lvl4pPr marL="851535" indent="0" algn="ctr">
              <a:buNone/>
              <a:defRPr sz="995"/>
            </a:lvl4pPr>
            <a:lvl5pPr marL="1135380" indent="0" algn="ctr">
              <a:buNone/>
              <a:defRPr sz="995"/>
            </a:lvl5pPr>
            <a:lvl6pPr marL="1419225" indent="0" algn="ctr">
              <a:buNone/>
              <a:defRPr sz="995"/>
            </a:lvl6pPr>
            <a:lvl7pPr marL="1703070" indent="0" algn="ctr">
              <a:buNone/>
              <a:defRPr sz="995"/>
            </a:lvl7pPr>
            <a:lvl8pPr marL="1986915" indent="0" algn="ctr">
              <a:buNone/>
              <a:defRPr sz="995"/>
            </a:lvl8pPr>
            <a:lvl9pPr marL="2270760" indent="0" algn="ctr">
              <a:buNone/>
              <a:defRPr sz="995"/>
            </a:lvl9pPr>
          </a:lstStyle>
          <a:p>
            <a:r>
              <a:rPr lang="zh-CN" altLang="en-US" noProof="1" smtClean="0"/>
              <a:t>单击此处编辑母版副标题样式</a:t>
            </a:r>
            <a:endParaRPr lang="zh-CN" altLang="en-US"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416709" y="569325"/>
            <a:ext cx="1632109" cy="9062162"/>
          </a:xfrm>
          <a:prstGeom prst="rect">
            <a:avLst/>
          </a:prstGeo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520383" y="569325"/>
            <a:ext cx="4801711" cy="9062162"/>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457200" y="1600200"/>
            <a:ext cx="8229600" cy="4526280"/>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16440" y="2665925"/>
            <a:ext cx="6528435" cy="4448157"/>
          </a:xfrm>
          <a:prstGeom prst="rect">
            <a:avLst/>
          </a:prstGeom>
        </p:spPr>
        <p:txBody>
          <a:bodyPr anchor="b"/>
          <a:lstStyle>
            <a:lvl1pPr>
              <a:defRPr sz="3725"/>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16440" y="7156163"/>
            <a:ext cx="6528435" cy="2339180"/>
          </a:xfrm>
          <a:prstGeom prst="rect">
            <a:avLst/>
          </a:prstGeom>
        </p:spPr>
        <p:txBody>
          <a:bodyPr/>
          <a:lstStyle>
            <a:lvl1pPr marL="0" indent="0">
              <a:buNone/>
              <a:defRPr sz="1490">
                <a:solidFill>
                  <a:schemeClr val="tx1">
                    <a:tint val="75000"/>
                  </a:schemeClr>
                </a:solidFill>
              </a:defRPr>
            </a:lvl1pPr>
            <a:lvl2pPr marL="283845" indent="0">
              <a:buNone/>
              <a:defRPr sz="1240">
                <a:solidFill>
                  <a:schemeClr val="tx1">
                    <a:tint val="75000"/>
                  </a:schemeClr>
                </a:solidFill>
              </a:defRPr>
            </a:lvl2pPr>
            <a:lvl3pPr marL="567690" indent="0">
              <a:buNone/>
              <a:defRPr sz="1120">
                <a:solidFill>
                  <a:schemeClr val="tx1">
                    <a:tint val="75000"/>
                  </a:schemeClr>
                </a:solidFill>
              </a:defRPr>
            </a:lvl3pPr>
            <a:lvl4pPr marL="851535" indent="0">
              <a:buNone/>
              <a:defRPr sz="995">
                <a:solidFill>
                  <a:schemeClr val="tx1">
                    <a:tint val="75000"/>
                  </a:schemeClr>
                </a:solidFill>
              </a:defRPr>
            </a:lvl4pPr>
            <a:lvl5pPr marL="1135380" indent="0">
              <a:buNone/>
              <a:defRPr sz="995">
                <a:solidFill>
                  <a:schemeClr val="tx1">
                    <a:tint val="75000"/>
                  </a:schemeClr>
                </a:solidFill>
              </a:defRPr>
            </a:lvl5pPr>
            <a:lvl6pPr marL="1419225" indent="0">
              <a:buNone/>
              <a:defRPr sz="995">
                <a:solidFill>
                  <a:schemeClr val="tx1">
                    <a:tint val="75000"/>
                  </a:schemeClr>
                </a:solidFill>
              </a:defRPr>
            </a:lvl6pPr>
            <a:lvl7pPr marL="1703070" indent="0">
              <a:buNone/>
              <a:defRPr sz="995">
                <a:solidFill>
                  <a:schemeClr val="tx1">
                    <a:tint val="75000"/>
                  </a:schemeClr>
                </a:solidFill>
              </a:defRPr>
            </a:lvl7pPr>
            <a:lvl8pPr marL="1986915" indent="0">
              <a:buNone/>
              <a:defRPr sz="995">
                <a:solidFill>
                  <a:schemeClr val="tx1">
                    <a:tint val="75000"/>
                  </a:schemeClr>
                </a:solidFill>
              </a:defRPr>
            </a:lvl8pPr>
            <a:lvl9pPr marL="2270760" indent="0">
              <a:buNone/>
              <a:defRPr sz="995">
                <a:solidFill>
                  <a:schemeClr val="tx1">
                    <a:tint val="75000"/>
                  </a:schemeClr>
                </a:solidFill>
              </a:defRPr>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520383"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p:nvPr>
        </p:nvSpPr>
        <p:spPr>
          <a:xfrm>
            <a:off x="3831908"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21368" y="569325"/>
            <a:ext cx="6528435" cy="2066896"/>
          </a:xfrm>
          <a:prstGeom prst="rect">
            <a:avLst/>
          </a:prstGeo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21368" y="2621369"/>
            <a:ext cx="320212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4" name="内容占位符 3"/>
          <p:cNvSpPr>
            <a:spLocks noGrp="1"/>
          </p:cNvSpPr>
          <p:nvPr>
            <p:ph sz="half" idx="2"/>
          </p:nvPr>
        </p:nvSpPr>
        <p:spPr>
          <a:xfrm>
            <a:off x="521368" y="3906061"/>
            <a:ext cx="320212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3831908" y="2621369"/>
            <a:ext cx="321789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6" name="内容占位符 5"/>
          <p:cNvSpPr>
            <a:spLocks noGrp="1"/>
          </p:cNvSpPr>
          <p:nvPr>
            <p:ph sz="quarter" idx="4"/>
          </p:nvPr>
        </p:nvSpPr>
        <p:spPr>
          <a:xfrm>
            <a:off x="3831908" y="3906061"/>
            <a:ext cx="321789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217896" y="1539652"/>
            <a:ext cx="3831908" cy="7599245"/>
          </a:xfrm>
          <a:prstGeom prst="rect">
            <a:avLst/>
          </a:prstGeom>
        </p:spPr>
        <p:txBody>
          <a:bodyPr/>
          <a:lstStyle>
            <a:lvl1pPr>
              <a:defRPr sz="1985"/>
            </a:lvl1pPr>
            <a:lvl2pPr>
              <a:defRPr sz="1740"/>
            </a:lvl2pPr>
            <a:lvl3pPr>
              <a:defRPr sz="1490"/>
            </a:lvl3pPr>
            <a:lvl4pPr>
              <a:defRPr sz="1240"/>
            </a:lvl4pPr>
            <a:lvl5pPr>
              <a:defRPr sz="1240"/>
            </a:lvl5pPr>
            <a:lvl6pPr>
              <a:defRPr sz="1240"/>
            </a:lvl6pPr>
            <a:lvl7pPr>
              <a:defRPr sz="1240"/>
            </a:lvl7pPr>
            <a:lvl8pPr>
              <a:defRPr sz="1240"/>
            </a:lvl8pPr>
            <a:lvl9pPr>
              <a:defRPr sz="124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217896" y="1539652"/>
            <a:ext cx="3831908" cy="7599245"/>
          </a:xfrm>
          <a:prstGeom prst="rect">
            <a:avLst/>
          </a:prstGeom>
        </p:spPr>
        <p:txBody>
          <a:bodyPr/>
          <a:lstStyle>
            <a:lvl1pPr marL="0" indent="0">
              <a:buNone/>
              <a:defRPr sz="1985"/>
            </a:lvl1pPr>
            <a:lvl2pPr marL="283845" indent="0">
              <a:buNone/>
              <a:defRPr sz="1740"/>
            </a:lvl2pPr>
            <a:lvl3pPr marL="567690" indent="0">
              <a:buNone/>
              <a:defRPr sz="1490"/>
            </a:lvl3pPr>
            <a:lvl4pPr marL="851535" indent="0">
              <a:buNone/>
              <a:defRPr sz="1240"/>
            </a:lvl4pPr>
            <a:lvl5pPr marL="1135380" indent="0">
              <a:buNone/>
              <a:defRPr sz="1240"/>
            </a:lvl5pPr>
            <a:lvl6pPr marL="1419225" indent="0">
              <a:buNone/>
              <a:defRPr sz="1240"/>
            </a:lvl6pPr>
            <a:lvl7pPr marL="1703070" indent="0">
              <a:buNone/>
              <a:defRPr sz="1240"/>
            </a:lvl7pPr>
            <a:lvl8pPr marL="1986915" indent="0">
              <a:buNone/>
              <a:defRPr sz="1240"/>
            </a:lvl8pPr>
            <a:lvl9pPr marL="2270760" indent="0">
              <a:buNone/>
              <a:defRPr sz="124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1985" b="0" i="0" u="none" strike="noStrike" kern="1200" cap="none" spc="0" normalizeH="0" baseline="0" noProof="1">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914400" indent="-914400" algn="ctr" rtl="0" eaLnBrk="0" fontAlgn="base" hangingPunct="0">
        <a:spcBef>
          <a:spcPct val="0"/>
        </a:spcBef>
        <a:spcAft>
          <a:spcPct val="0"/>
        </a:spcAft>
        <a:defRPr sz="4400" kern="1200">
          <a:solidFill>
            <a:schemeClr val="tx1"/>
          </a:solidFill>
          <a:latin typeface="+mj-lt"/>
          <a:ea typeface="+mj-ea"/>
          <a:cs typeface="+mj-cs"/>
          <a:sym typeface="Calibri" panose="020F0502020204030204" pitchFamily="34" charset="0"/>
        </a:defRPr>
      </a:lvl1pPr>
      <a:lvl2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2pPr>
      <a:lvl3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3pPr>
      <a:lvl4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4pPr>
      <a:lvl5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5pPr>
      <a:lvl6pPr marL="13716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6pPr>
      <a:lvl7pPr marL="18288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7pPr>
      <a:lvl8pPr marL="22860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8pPr>
      <a:lvl9pPr marL="27432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lvl="1"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lvl="2"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lvl="3"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lvl="4"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vl6pPr marL="2514600" lvl="5"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6pPr>
      <a:lvl7pPr marL="2971800" lvl="6"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7pPr>
      <a:lvl8pPr marL="3429000" lvl="7"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8pPr>
      <a:lvl9pPr marL="3886200" lvl="8"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9pPr>
    </p:bodyStyle>
    <p:other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2.png"/><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image" Target="../media/image1.png"/><Relationship Id="rId12" Type="http://schemas.openxmlformats.org/officeDocument/2006/relationships/notesSlide" Target="../notesSlides/notesSlide1.xml"/><Relationship Id="rId11" Type="http://schemas.openxmlformats.org/officeDocument/2006/relationships/slideLayout" Target="../slideLayouts/slideLayout7.xml"/><Relationship Id="rId10" Type="http://schemas.openxmlformats.org/officeDocument/2006/relationships/image" Target="../media/image3.png"/><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2.png"/><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027" name="object 46"/>
          <p:cNvSpPr/>
          <p:nvPr>
            <p:custDataLst>
              <p:tags r:id="rId1"/>
            </p:custDataLst>
          </p:nvPr>
        </p:nvSpPr>
        <p:spPr>
          <a:xfrm>
            <a:off x="623570" y="4185285"/>
            <a:ext cx="6581140" cy="1379855"/>
          </a:xfrm>
          <a:prstGeom prst="rect">
            <a:avLst/>
          </a:prstGeom>
          <a:noFill/>
          <a:ln w="9525">
            <a:noFill/>
          </a:ln>
        </p:spPr>
        <p:txBody>
          <a:bodyPr lIns="0" tIns="0" rIns="0" bIns="0"/>
          <a:p>
            <a:pPr marL="0" marR="0" lvl="0" indent="215900" algn="l" defTabSz="914400" rtl="0" eaLnBrk="1" fontAlgn="base" latinLnBrk="0" hangingPunct="1">
              <a:lnSpc>
                <a:spcPct val="150000"/>
              </a:lnSpc>
              <a:spcBef>
                <a:spcPts val="0"/>
              </a:spcBef>
              <a:spcAft>
                <a:spcPct val="0"/>
              </a:spcAft>
              <a:buClrTx/>
              <a:buSzTx/>
              <a:buFont typeface="Arial" panose="020B0604020202020204" pitchFamily="34" charset="0"/>
              <a:buNone/>
              <a:defRPr/>
            </a:pPr>
            <a:r>
              <a:rPr lang="en-US" altLang="zh-CN" sz="1200" dirty="0">
                <a:latin typeface="微软雅黑" panose="020B0503020204020204" charset="-122"/>
                <a:ea typeface="微软雅黑" panose="020B0503020204020204" charset="-122"/>
                <a:cs typeface="微软雅黑" panose="020B0503020204020204" charset="-122"/>
              </a:rPr>
              <a:t>   </a:t>
            </a:r>
            <a:r>
              <a:rPr sz="900" dirty="0">
                <a:latin typeface="微软雅黑" panose="020B0503020204020204" charset="-122"/>
                <a:ea typeface="微软雅黑" panose="020B0503020204020204" charset="-122"/>
                <a:cs typeface="微软雅黑" panose="020B0503020204020204" charset="-122"/>
                <a:sym typeface="+mn-ea"/>
              </a:rPr>
              <a:t>FR-S5152GT-370P5</a:t>
            </a:r>
            <a:r>
              <a:rPr sz="900" dirty="0">
                <a:latin typeface="微软雅黑" panose="020B0503020204020204" charset="-122"/>
                <a:ea typeface="微软雅黑" panose="020B0503020204020204" charset="-122"/>
                <a:cs typeface="微软雅黑" panose="020B0503020204020204" charset="-122"/>
                <a:sym typeface="+mn-ea"/>
              </a:rPr>
              <a:t> is a L3 managed 10G PoE switch. Provides forty-eight 10/100/1000Mbps self-adaption RJ45 port, plus four 10 gigabit SFP+ optical port, it can be used to link bandwidth higher upstream equipment. Using store-and-forward technology, combined with dynamic memory allocation, ensure the bandwidth effective allocation to each port. Special design a flow control, it can avoid packet loss effectively when nodes in the sending and receiving data.  Easy to maintenance and management, meet the networking and access requirements of enterprises, intelligent village, hotel, office network and campus network. Built-in high reliability, design for wide voltage input application power supply, even if the voltage is not stable of power grid, also can guarantee the equipment can work normally.</a:t>
            </a:r>
            <a:endParaRPr sz="900" dirty="0">
              <a:latin typeface="微软雅黑" panose="020B0503020204020204" charset="-122"/>
              <a:ea typeface="微软雅黑" panose="020B0503020204020204" charset="-122"/>
              <a:cs typeface="微软雅黑" panose="020B0503020204020204" charset="-122"/>
              <a:sym typeface="+mn-ea"/>
            </a:endParaRPr>
          </a:p>
          <a:p>
            <a:pPr marL="0" marR="0" lvl="0" indent="215900" algn="l" defTabSz="914400" rtl="0" eaLnBrk="1" fontAlgn="base" latinLnBrk="0" hangingPunct="1">
              <a:lnSpc>
                <a:spcPct val="150000"/>
              </a:lnSpc>
              <a:spcBef>
                <a:spcPts val="0"/>
              </a:spcBef>
              <a:spcAft>
                <a:spcPct val="0"/>
              </a:spcAft>
              <a:buClrTx/>
              <a:buSzTx/>
              <a:buFont typeface="Arial" panose="020B0604020202020204" pitchFamily="34" charset="0"/>
              <a:buNone/>
              <a:defRPr/>
            </a:pPr>
            <a:r>
              <a:rPr sz="900" dirty="0">
                <a:latin typeface="微软雅黑" panose="020B0503020204020204" charset="-122"/>
                <a:ea typeface="微软雅黑" panose="020B0503020204020204" charset="-122"/>
                <a:cs typeface="微软雅黑" panose="020B0503020204020204" charset="-122"/>
                <a:sym typeface="+mn-ea"/>
              </a:rPr>
              <a:t>FR-S5152GT-370P5 forty-eight  ports have PoE power supply function, support IEEE802.3at standard, 802.3af downward compatibility, power supply equipment for Ethernet, can automatically detect identification standard of electrical equipment, and through the cable for the power supply.</a:t>
            </a:r>
            <a:endParaRPr sz="900" dirty="0">
              <a:latin typeface="微软雅黑" panose="020B0503020204020204" charset="-122"/>
              <a:ea typeface="微软雅黑" panose="020B0503020204020204" charset="-122"/>
              <a:cs typeface="微软雅黑" panose="020B0503020204020204" charset="-122"/>
              <a:sym typeface="+mn-ea"/>
            </a:endParaRPr>
          </a:p>
          <a:p>
            <a:pPr marL="12700" algn="just">
              <a:lnSpc>
                <a:spcPct val="150000"/>
              </a:lnSpc>
              <a:spcBef>
                <a:spcPts val="600"/>
              </a:spcBef>
              <a:spcAft>
                <a:spcPts val="600"/>
              </a:spcAft>
              <a:buFont typeface="Arial" panose="020B0604020202020204" pitchFamily="34" charset="0"/>
              <a:buNone/>
            </a:pPr>
            <a:endParaRPr lang="zh-CN" altLang="en-US" sz="1200" dirty="0">
              <a:latin typeface="微软雅黑" panose="020B0503020204020204" charset="-122"/>
              <a:ea typeface="微软雅黑" panose="020B0503020204020204" charset="-122"/>
              <a:cs typeface="微软雅黑" panose="020B0503020204020204" charset="-122"/>
            </a:endParaRPr>
          </a:p>
        </p:txBody>
      </p:sp>
      <p:grpSp>
        <p:nvGrpSpPr>
          <p:cNvPr id="1034" name="组合 3091"/>
          <p:cNvGrpSpPr/>
          <p:nvPr/>
        </p:nvGrpSpPr>
        <p:grpSpPr>
          <a:xfrm>
            <a:off x="0" y="131763"/>
            <a:ext cx="2822575" cy="714375"/>
            <a:chOff x="0" y="0"/>
            <a:chExt cx="4443" cy="1124"/>
          </a:xfrm>
        </p:grpSpPr>
        <p:sp>
          <p:nvSpPr>
            <p:cNvPr id="1039" name="矩形 19"/>
            <p:cNvSpPr/>
            <p:nvPr/>
          </p:nvSpPr>
          <p:spPr>
            <a:xfrm>
              <a:off x="0" y="0"/>
              <a:ext cx="785" cy="1125"/>
            </a:xfrm>
            <a:prstGeom prst="rect">
              <a:avLst/>
            </a:prstGeom>
            <a:solidFill>
              <a:srgbClr val="C00000"/>
            </a:solidFill>
            <a:ln w="9525">
              <a:noFill/>
            </a:ln>
          </p:spPr>
          <p:txBody>
            <a:bodyPr/>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1040" name="Picture 20" descr="C:\Users\Administrator\Desktop\未标题-1.png"/>
            <p:cNvPicPr>
              <a:picLocks noChangeAspect="1"/>
            </p:cNvPicPr>
            <p:nvPr/>
          </p:nvPicPr>
          <p:blipFill>
            <a:blip r:embed="rId2"/>
            <a:stretch>
              <a:fillRect/>
            </a:stretch>
          </p:blipFill>
          <p:spPr>
            <a:xfrm>
              <a:off x="1083" y="273"/>
              <a:ext cx="3360" cy="580"/>
            </a:xfrm>
            <a:prstGeom prst="rect">
              <a:avLst/>
            </a:prstGeom>
            <a:noFill/>
            <a:ln w="9525">
              <a:noFill/>
            </a:ln>
          </p:spPr>
        </p:pic>
      </p:grpSp>
      <p:sp>
        <p:nvSpPr>
          <p:cNvPr id="4" name="对角圆角矩形 11"/>
          <p:cNvSpPr/>
          <p:nvPr>
            <p:custDataLst>
              <p:tags r:id="rId3"/>
            </p:custDataLst>
          </p:nvPr>
        </p:nvSpPr>
        <p:spPr>
          <a:xfrm>
            <a:off x="623570" y="380112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4"/>
            </p:custDataLst>
          </p:nvPr>
        </p:nvSpPr>
        <p:spPr>
          <a:xfrm>
            <a:off x="623570" y="3811905"/>
            <a:ext cx="2430780" cy="614045"/>
          </a:xfrm>
          <a:prstGeom prst="rect">
            <a:avLst/>
          </a:prstGeom>
          <a:noFill/>
          <a:ln w="9525">
            <a:noFill/>
          </a:ln>
        </p:spPr>
        <p:txBody>
          <a:bodyPr wrap="square" anchor="t" anchorCtr="0">
            <a:spAutoFit/>
          </a:bodyPr>
          <a:p>
            <a:pPr algn="l">
              <a:buNone/>
            </a:pP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rPr>
              <a:t>  </a:t>
            </a: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sym typeface="+mn-ea"/>
              </a:rPr>
              <a:t>Description</a:t>
            </a:r>
            <a:endParaRPr lang="zh-CN" altLang="en-US" sz="1700" b="1" dirty="0">
              <a:solidFill>
                <a:schemeClr val="bg1"/>
              </a:solidFill>
              <a:latin typeface="微软雅黑" panose="020B0503020204020204" charset="-122"/>
              <a:ea typeface="微软雅黑" panose="020B0503020204020204" charset="-122"/>
              <a:cs typeface="微软雅黑" panose="020B0503020204020204" charset="-122"/>
            </a:endParaRPr>
          </a:p>
          <a:p>
            <a:pPr algn="l">
              <a:buNone/>
            </a:pPr>
            <a:endParaRPr lang="zh-CN" alt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对角圆角矩形 11"/>
          <p:cNvSpPr/>
          <p:nvPr>
            <p:custDataLst>
              <p:tags r:id="rId5"/>
            </p:custDataLst>
          </p:nvPr>
        </p:nvSpPr>
        <p:spPr>
          <a:xfrm>
            <a:off x="607060" y="7013588"/>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6" name="矩形 6"/>
          <p:cNvSpPr/>
          <p:nvPr>
            <p:custDataLst>
              <p:tags r:id="rId6"/>
            </p:custDataLst>
          </p:nvPr>
        </p:nvSpPr>
        <p:spPr>
          <a:xfrm>
            <a:off x="607060" y="7024370"/>
            <a:ext cx="1863090" cy="352425"/>
          </a:xfrm>
          <a:prstGeom prst="rect">
            <a:avLst/>
          </a:prstGeom>
          <a:noFill/>
          <a:ln w="9525">
            <a:noFill/>
          </a:ln>
        </p:spPr>
        <p:txBody>
          <a:bodyPr wrap="square" anchor="t" anchorCtr="0">
            <a:spAutoFit/>
          </a:bodyPr>
          <a:p>
            <a:pPr algn="l">
              <a:buNone/>
            </a:pP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rPr>
              <a:t>  </a:t>
            </a: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sym typeface="+mn-ea"/>
              </a:rPr>
              <a:t> </a:t>
            </a: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sym typeface="+mn-ea"/>
              </a:rPr>
              <a:t>Features</a:t>
            </a:r>
            <a:endParaRPr lang="zh-CN" alt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2054" name="object 16"/>
          <p:cNvSpPr/>
          <p:nvPr>
            <p:custDataLst>
              <p:tags r:id="rId7"/>
            </p:custDataLst>
          </p:nvPr>
        </p:nvSpPr>
        <p:spPr>
          <a:xfrm>
            <a:off x="623570" y="7423785"/>
            <a:ext cx="7021195" cy="3434715"/>
          </a:xfrm>
          <a:prstGeom prst="rect">
            <a:avLst/>
          </a:prstGeom>
          <a:noFill/>
          <a:ln w="9525">
            <a:noFill/>
          </a:ln>
        </p:spPr>
        <p:txBody>
          <a:bodyPr lIns="0" tIns="0" rIns="0" bIns="0"/>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Supports IEEE 802.3i 、IEEE802.3af、IEEE802.3at、IEEE 802.3u 、IEEE802.3z、IEEE802.3ab、IEEE802.3x、IEEE802.3ae、IEEE802.3az.</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Supports PoE power up to 30W for each PoE port, all power up to </a:t>
            </a:r>
            <a:r>
              <a:rPr lang="en-US" altLang="zh-CN" dirty="0">
                <a:latin typeface="微软雅黑" panose="020B0503020204020204" charset="-122"/>
                <a:ea typeface="微软雅黑" panose="020B0503020204020204" charset="-122"/>
                <a:cs typeface="微软雅黑" panose="020B0503020204020204" charset="-122"/>
                <a:sym typeface="宋体" panose="02010600030101010101" pitchFamily="2" charset="-122"/>
              </a:rPr>
              <a:t>37</a:t>
            </a: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0W.</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Supports MAC address auto-learning and auto-aging.</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Forty-eight 10/100/1000Mbps self-adaption RJ45 port, plus </a:t>
            </a:r>
            <a:r>
              <a:rPr lang="en-US" altLang="zh-CN" dirty="0">
                <a:latin typeface="微软雅黑" panose="020B0503020204020204" charset="-122"/>
                <a:ea typeface="微软雅黑" panose="020B0503020204020204" charset="-122"/>
                <a:cs typeface="微软雅黑" panose="020B0503020204020204" charset="-122"/>
                <a:sym typeface="宋体" panose="02010600030101010101" pitchFamily="2" charset="-122"/>
              </a:rPr>
              <a:t>four</a:t>
            </a: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 gigabit port 1000/10000Mbps SFP+ port, it can be used to link bandwidth higher upstream equipment.</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Store and forward mode operates.</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Web-based Management Support.</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LED indicators for monitoring power, link/activity,PoE.</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R="0" lvl="0" algn="l" defTabSz="914400" rtl="0" eaLnBrk="1" fontAlgn="base" latinLnBrk="0" hangingPunct="1">
              <a:lnSpc>
                <a:spcPct val="150000"/>
              </a:lnSpc>
              <a:buClrTx/>
              <a:buSzTx/>
              <a:buChar char="Ø"/>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19 inches full metal iron shell and internal power adapter design, suitable for rack installation.</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p:txBody>
      </p:sp>
      <p:sp>
        <p:nvSpPr>
          <p:cNvPr id="14" name="对角圆角矩形 11"/>
          <p:cNvSpPr/>
          <p:nvPr>
            <p:custDataLst>
              <p:tags r:id="rId8"/>
            </p:custDataLst>
          </p:nvPr>
        </p:nvSpPr>
        <p:spPr>
          <a:xfrm>
            <a:off x="687705" y="1315085"/>
            <a:ext cx="6623685" cy="768985"/>
          </a:xfrm>
          <a:prstGeom prst="roundRect">
            <a:avLst/>
          </a:prstGeom>
          <a:solidFill>
            <a:srgbClr val="C00000"/>
          </a:solidFill>
          <a:ln w="9525">
            <a:noFill/>
          </a:ln>
        </p:spPr>
        <p:txBody>
          <a:bodyPr anchor="ctr" anchorCtr="0"/>
          <a:p>
            <a:pPr marL="36195" algn="l">
              <a:lnSpc>
                <a:spcPct val="100000"/>
              </a:lnSpc>
              <a:buNone/>
            </a:pP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Datasheet|48 GE +4 SFP+ L3 </a:t>
            </a: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mn-ea"/>
              </a:rPr>
              <a:t>Managed</a:t>
            </a: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 PoE Switch</a:t>
            </a:r>
            <a:endParaRPr lang="zh-CN" altLang="en-US"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36195" algn="l">
              <a:lnSpc>
                <a:spcPct val="100000"/>
              </a:lnSpc>
              <a:buNone/>
            </a:pPr>
            <a:r>
              <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FR-S5152GT-370P5</a:t>
            </a:r>
            <a:endPar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p:txBody>
      </p:sp>
      <p:sp>
        <p:nvSpPr>
          <p:cNvPr id="7" name="TextBox 24"/>
          <p:cNvSpPr txBox="1"/>
          <p:nvPr/>
        </p:nvSpPr>
        <p:spPr>
          <a:xfrm>
            <a:off x="284163" y="10323513"/>
            <a:ext cx="2316480"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湖南恒茂高科股份有限公司</a:t>
            </a:r>
            <a:endParaRPr lang="zh-CN" altLang="en-US" sz="1400" b="1" dirty="0">
              <a:solidFill>
                <a:schemeClr val="bg1"/>
              </a:solidFill>
              <a:latin typeface="微软雅黑" panose="020B0503020204020204" charset="-122"/>
              <a:ea typeface="微软雅黑" panose="020B0503020204020204" charset="-122"/>
            </a:endParaRPr>
          </a:p>
        </p:txBody>
      </p:sp>
      <p:pic>
        <p:nvPicPr>
          <p:cNvPr id="10" name="Picture 21" descr="C:\Users\Administrator\Desktop\2.png"/>
          <p:cNvPicPr>
            <a:picLocks noChangeAspect="1"/>
          </p:cNvPicPr>
          <p:nvPr/>
        </p:nvPicPr>
        <p:blipFill>
          <a:blip r:embed="rId9"/>
          <a:stretch>
            <a:fillRect/>
          </a:stretch>
        </p:blipFill>
        <p:spPr>
          <a:xfrm>
            <a:off x="0" y="10274300"/>
            <a:ext cx="7199313" cy="419100"/>
          </a:xfrm>
          <a:prstGeom prst="rect">
            <a:avLst/>
          </a:prstGeom>
          <a:noFill/>
          <a:ln w="9525">
            <a:noFill/>
          </a:ln>
        </p:spPr>
      </p:pic>
      <p:sp>
        <p:nvSpPr>
          <p:cNvPr id="11" name="TextBox 24"/>
          <p:cNvSpPr txBox="1"/>
          <p:nvPr/>
        </p:nvSpPr>
        <p:spPr>
          <a:xfrm>
            <a:off x="284480" y="10323830"/>
            <a:ext cx="4999355" cy="306705"/>
          </a:xfrm>
          <a:prstGeom prst="rect">
            <a:avLst/>
          </a:prstGeom>
          <a:noFill/>
          <a:ln w="9525">
            <a:noFill/>
          </a:ln>
        </p:spPr>
        <p:txBody>
          <a:bodyPr wrap="square">
            <a:spAutoFit/>
          </a:bodyPr>
          <a:p>
            <a:pPr>
              <a:buNone/>
            </a:pPr>
            <a:r>
              <a:rPr lang="en-US" altLang="zh-CN" sz="1400" b="1" dirty="0">
                <a:solidFill>
                  <a:schemeClr val="bg1"/>
                </a:solidFill>
                <a:latin typeface="微软雅黑" panose="020B0503020204020204" charset="-122"/>
                <a:ea typeface="微软雅黑" panose="020B0503020204020204" charset="-122"/>
              </a:rPr>
              <a:t>HUNAN FULLRIVER HIGH TECHNOLOGY C</a:t>
            </a:r>
            <a:r>
              <a:rPr lang="en-US" altLang="zh-CN" sz="1400" b="1" dirty="0">
                <a:solidFill>
                  <a:schemeClr val="bg1"/>
                </a:solidFill>
                <a:latin typeface="微软雅黑" panose="020B0503020204020204" charset="-122"/>
                <a:ea typeface="微软雅黑" panose="020B0503020204020204" charset="-122"/>
              </a:rPr>
              <a:t>O.,LTD.</a:t>
            </a:r>
            <a:endParaRPr lang="en-US" altLang="zh-CN" sz="1400" b="1" dirty="0">
              <a:solidFill>
                <a:schemeClr val="bg1"/>
              </a:solidFill>
              <a:latin typeface="微软雅黑" panose="020B0503020204020204" charset="-122"/>
              <a:ea typeface="微软雅黑" panose="020B0503020204020204" charset="-122"/>
            </a:endParaRPr>
          </a:p>
        </p:txBody>
      </p:sp>
      <p:pic>
        <p:nvPicPr>
          <p:cNvPr id="8" name="图片 7" descr="FR-S5152GT-370P5"/>
          <p:cNvPicPr>
            <a:picLocks noChangeAspect="1"/>
          </p:cNvPicPr>
          <p:nvPr/>
        </p:nvPicPr>
        <p:blipFill>
          <a:blip r:embed="rId10"/>
          <a:srcRect l="11544" t="18257" r="17114" b="24897"/>
          <a:stretch>
            <a:fillRect/>
          </a:stretch>
        </p:blipFill>
        <p:spPr>
          <a:xfrm>
            <a:off x="1912620" y="2250440"/>
            <a:ext cx="3830955" cy="1430655"/>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724548"/>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735013"/>
            <a:ext cx="1709420" cy="352425"/>
          </a:xfrm>
          <a:prstGeom prst="rect">
            <a:avLst/>
          </a:prstGeom>
          <a:noFill/>
          <a:ln w="9525">
            <a:noFill/>
          </a:ln>
        </p:spPr>
        <p:txBody>
          <a:bodyPr wrap="none" anchor="t" anchorCtr="0">
            <a:spAutoFit/>
          </a:bodyPr>
          <a:p>
            <a:pPr algn="l">
              <a:buNone/>
            </a:pP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rPr>
              <a:t>  </a:t>
            </a:r>
            <a:r>
              <a:rPr lang="en-US" altLang="zh-CN" sz="1700" b="1" dirty="0">
                <a:solidFill>
                  <a:schemeClr val="bg1"/>
                </a:solidFill>
                <a:latin typeface="微软雅黑" panose="020B0503020204020204" charset="-122"/>
                <a:ea typeface="微软雅黑" panose="020B0503020204020204" charset="-122"/>
                <a:cs typeface="HarmonyOS Sans SC" panose="00000500000000000000" charset="-122"/>
                <a:sym typeface="+mn-ea"/>
              </a:rPr>
              <a:t>Specification</a:t>
            </a:r>
            <a:endParaRPr lang="en-US" altLang="zh-CN" sz="1700" b="1" dirty="0">
              <a:solidFill>
                <a:schemeClr val="bg1"/>
              </a:solidFill>
              <a:latin typeface="微软雅黑" panose="020B0503020204020204" charset="-122"/>
              <a:ea typeface="微软雅黑" panose="020B0503020204020204" charset="-122"/>
              <a:cs typeface="微软雅黑" panose="020B0503020204020204" charset="-122"/>
            </a:endParaRPr>
          </a:p>
        </p:txBody>
      </p:sp>
      <p:graphicFrame>
        <p:nvGraphicFramePr>
          <p:cNvPr id="5138" name="Group 18"/>
          <p:cNvGraphicFramePr>
            <a:graphicFrameLocks noGrp="1"/>
          </p:cNvGraphicFramePr>
          <p:nvPr>
            <p:custDataLst>
              <p:tags r:id="rId4"/>
            </p:custDataLst>
          </p:nvPr>
        </p:nvGraphicFramePr>
        <p:xfrm>
          <a:off x="976630" y="1243965"/>
          <a:ext cx="5800725" cy="9015730"/>
        </p:xfrm>
        <a:graphic>
          <a:graphicData uri="http://schemas.openxmlformats.org/drawingml/2006/table">
            <a:tbl>
              <a:tblPr/>
              <a:tblGrid>
                <a:gridCol w="760730"/>
                <a:gridCol w="947420"/>
                <a:gridCol w="4092575"/>
              </a:tblGrid>
              <a:tr h="33274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Model</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FR-S5152GT-370P5</a:t>
                      </a:r>
                      <a:endPar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21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Chipset</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50000"/>
                        </a:lnSpc>
                        <a:spcBef>
                          <a:spcPct val="20000"/>
                        </a:spcBef>
                        <a:spcAft>
                          <a:spcPct val="0"/>
                        </a:spcAft>
                        <a:buClrTx/>
                        <a:buSzTx/>
                        <a:buFont typeface="Arial" panose="020B0604020202020204" pitchFamily="34" charset="0"/>
                        <a:buNone/>
                      </a:pPr>
                      <a:r>
                        <a:rPr lang="en-US" altLang="zh-CN" sz="1000" dirty="0">
                          <a:latin typeface="微软雅黑" panose="020B0503020204020204" charset="-122"/>
                          <a:ea typeface="微软雅黑" panose="020B0503020204020204" charset="-122"/>
                          <a:cs typeface="宋体" panose="02010600030101010101" pitchFamily="2" charset="-122"/>
                          <a:sym typeface="+mn-ea"/>
                        </a:rPr>
                        <a:t>RTL9311+6*RTL8218D+6*RTL8238B</a:t>
                      </a:r>
                      <a:endParaRPr kumimoji="0" lang="en-US" altLang="zh-CN" sz="1000" b="0" i="0" u="none" strike="noStrike" cap="none" normalizeH="0" baseline="0" dirty="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4196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Standards</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indent="0">
                        <a:buNone/>
                      </a:pPr>
                      <a:r>
                        <a:rPr sz="1000" dirty="0">
                          <a:solidFill>
                            <a:srgbClr val="000000"/>
                          </a:solidFill>
                          <a:latin typeface="微软雅黑" panose="020B0503020204020204" charset="-122"/>
                          <a:ea typeface="微软雅黑" panose="020B0503020204020204" charset="-122"/>
                          <a:cs typeface="微软雅黑" panose="020B0503020204020204" charset="-122"/>
                          <a:sym typeface="+mn-ea"/>
                        </a:rPr>
                        <a:t>IEEE 802.3i、IEEE 802.3u、IEEE 802.3az、IEEE802.3af、IEEE802.3ae、IEEE802.3at、IEEE802.3z、IEEE 802.3x</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57912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Ports</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48 x 10/100/1000Mbps ports</a:t>
                      </a:r>
                      <a:endParaRPr kumimoji="0" lang="en-US" sz="10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4 x 1000/10000Mbps SFP+ ports</a:t>
                      </a:r>
                      <a:endParaRPr kumimoji="0" lang="en-US" sz="1000" b="0" i="0" u="none" strike="noStrike" kern="1200" cap="none" normalizeH="0" baseline="0" dirty="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Calibri" panose="020F0502020204030204" pitchFamily="34" charset="0"/>
                        </a:rPr>
                        <a:t>1 x  Console port</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9798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sym typeface="宋体" panose="02010600030101010101" pitchFamily="2" charset="-122"/>
                        </a:rPr>
                        <a:t>Network Media(Cable)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10Base-T: UTP category 3, 4, 5 cable (maximum 100m)</a:t>
                      </a:r>
                      <a:b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b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100Base-Tx: UTP category 5, 5e cable (maximum 100m) </a:t>
                      </a:r>
                      <a:b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b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1000Base-T: UTP category 5e, 6 cable (maximum 100m)</a:t>
                      </a:r>
                      <a:endParaRPr kumimoji="0" lang="en-US" sz="1000" b="0" i="0" u="none" strike="noStrike" kern="1200" cap="none" normalizeH="0" baseline="0" dirty="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1000Base-X: MMF,SMF</a:t>
                      </a:r>
                      <a:endParaRPr kumimoji="0" lang="en-US" sz="1000" b="0" i="0" u="none" strike="noStrike" kern="1200" cap="none" normalizeH="0" baseline="0" dirty="0" smtClean="0">
                        <a:ln>
                          <a:noFill/>
                        </a:ln>
                        <a:solidFill>
                          <a:schemeClr val="tx1"/>
                        </a:solidFill>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10GBase-X: MMF,SMF</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Transfer Method</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algn="l">
                        <a:spcBef>
                          <a:spcPct val="20000"/>
                        </a:spcBef>
                        <a:buClrTx/>
                        <a:buSzTx/>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Store-and-Forward</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7686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MAC Address Table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algn="l">
                        <a:spcBef>
                          <a:spcPct val="20000"/>
                        </a:spcBef>
                        <a:buClrTx/>
                        <a:buSzTx/>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32K</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67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sym typeface="宋体" panose="02010600030101010101" pitchFamily="2" charset="-122"/>
                        </a:rPr>
                        <a:t>S</a:t>
                      </a: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witching Capacity</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algn="l">
                        <a:spcBef>
                          <a:spcPct val="20000"/>
                        </a:spcBef>
                        <a:buClrTx/>
                        <a:buSzTx/>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176Gbps</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004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Packet Forwarding Rate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pPr>
                      <a:r>
                        <a:rPr lang="en-US" altLang="zh-CN" sz="1000" dirty="0">
                          <a:ln>
                            <a:noFill/>
                          </a:ln>
                          <a:effectLst/>
                          <a:latin typeface="微软雅黑" panose="020B0503020204020204" charset="-122"/>
                          <a:ea typeface="微软雅黑" panose="020B0503020204020204" charset="-122"/>
                          <a:sym typeface="宋体" panose="02010600030101010101" pitchFamily="2" charset="-122"/>
                        </a:rPr>
                        <a:t>130.95Mpps</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67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Packet Buffer</a:t>
                      </a:r>
                      <a:endParaRPr kumimoji="0" lang="zh-CN" altLang="en-US" sz="1000" b="1"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mn-cs"/>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latinLnBrk="0">
                        <a:lnSpc>
                          <a:spcPct val="100000"/>
                        </a:lnSpc>
                        <a:spcBef>
                          <a:spcPct val="20000"/>
                        </a:spcBef>
                        <a:buClrTx/>
                        <a:buSzTx/>
                        <a:buNone/>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16Mbits</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9972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Jumbo Frame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latinLnBrk="0">
                        <a:lnSpc>
                          <a:spcPct val="100000"/>
                        </a:lnSpc>
                        <a:spcBef>
                          <a:spcPct val="20000"/>
                        </a:spcBef>
                        <a:buClrTx/>
                        <a:buSzTx/>
                        <a:buNone/>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12KBytes</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1945">
                <a:tc gridSpan="2">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lang="en-US" altLang="zh-CN" sz="1000" b="1">
                          <a:latin typeface="微软雅黑" panose="020B0503020204020204" charset="-122"/>
                          <a:ea typeface="微软雅黑" panose="020B0503020204020204" charset="-122"/>
                          <a:sym typeface="宋体" panose="02010600030101010101" pitchFamily="2" charset="-122"/>
                        </a:rPr>
                        <a:t> </a:t>
                      </a:r>
                      <a:r>
                        <a:rPr lang="zh-CN" altLang="en-US" sz="1000" b="1">
                          <a:latin typeface="微软雅黑" panose="020B0503020204020204" charset="-122"/>
                          <a:ea typeface="微软雅黑" panose="020B0503020204020204" charset="-122"/>
                          <a:sym typeface="宋体" panose="02010600030101010101" pitchFamily="2" charset="-122"/>
                        </a:rPr>
                        <a:t>PoE Ports(RJ45)</a:t>
                      </a:r>
                      <a:endParaRPr kumimoji="0" lang="zh-CN" altLang="en-US" sz="1000" b="1" i="0" u="none" strike="noStrike" cap="none" normalizeH="0" baseline="0">
                        <a:solidFill>
                          <a:schemeClr val="tx1"/>
                        </a:solidFill>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TlToBr>
                      <a:noFill/>
                    </a:lnTlToBr>
                    <a:lnBlToTr>
                      <a:noFill/>
                    </a:lnBlToTr>
                    <a:noFill/>
                  </a:tcPr>
                </a:tc>
                <a:tc hMerge="1">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1-48 ports compliant with 802.3at/</a:t>
                      </a:r>
                      <a:r>
                        <a:rPr lang="en-US" altLang="zh-CN" sz="1000" dirty="0" err="1"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af</a:t>
                      </a:r>
                      <a:endParaRPr kumimoji="0" lang="en-US" altLang="zh-CN" sz="1000" b="0" i="0" u="none" strike="noStrike" cap="none" normalizeH="0" baseline="0" smtClean="0">
                        <a:ln>
                          <a:noFill/>
                        </a:ln>
                        <a:solidFill>
                          <a:schemeClr val="tx1"/>
                        </a:solidFill>
                        <a:effectLst/>
                        <a:latin typeface="HarmonyOS Sans SC" panose="00000500000000000000" charset="-122"/>
                        <a:ea typeface="HarmonyOS Sans SC" panose="00000500000000000000" charset="-122"/>
                        <a:cs typeface="HarmonyOS Sans SC" panose="00000500000000000000" charset="-122"/>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a:latin typeface="微软雅黑" panose="020B0503020204020204" charset="-122"/>
                          <a:ea typeface="微软雅黑" panose="020B0503020204020204" charset="-122"/>
                          <a:sym typeface="宋体" panose="02010600030101010101" pitchFamily="2" charset="-122"/>
                        </a:rPr>
                        <a:t>Power Pin Assignment</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TlToBr>
                      <a:noFill/>
                    </a:lnTlToBr>
                    <a:lnBlToTr>
                      <a:noFill/>
                    </a:lnBlToTr>
                    <a:noFill/>
                  </a:tcPr>
                </a:tc>
                <a:tc hMerge="1">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chemeClr val="tx1"/>
                          </a:solidFill>
                          <a:effectLst/>
                          <a:latin typeface="+mj-lt"/>
                          <a:ea typeface="HarmonyOS Sans SC" panose="00000500000000000000" charset="-122"/>
                          <a:cs typeface="+mj-lt"/>
                          <a:sym typeface="Arial" panose="020B0604020202020204" pitchFamily="34" charset="0"/>
                        </a:rPr>
                        <a:t>1/2(+),3/6(-)</a:t>
                      </a:r>
                      <a:endParaRPr kumimoji="0" lang="en-US" altLang="zh-CN" sz="1000" b="0" i="0" u="none" strike="noStrike" cap="none" normalizeH="0" baseline="0" smtClean="0">
                        <a:ln>
                          <a:noFill/>
                        </a:ln>
                        <a:solidFill>
                          <a:schemeClr val="tx1"/>
                        </a:solidFill>
                        <a:effectLst/>
                        <a:latin typeface="+mj-lt"/>
                        <a:ea typeface="HarmonyOS Sans SC" panose="00000500000000000000" charset="-122"/>
                        <a:cs typeface="+mj-lt"/>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9908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a:latin typeface="微软雅黑" panose="020B0503020204020204" charset="-122"/>
                          <a:ea typeface="微软雅黑" panose="020B0503020204020204" charset="-122"/>
                          <a:sym typeface="宋体" panose="02010600030101010101" pitchFamily="2" charset="-122"/>
                        </a:rPr>
                        <a:t>PoE Budget</a:t>
                      </a:r>
                      <a:endParaRPr kumimoji="0" lang="zh-CN" altLang="en-US" sz="1000" b="1" i="0" u="none" strike="noStrike" cap="none" normalizeH="0" baseline="0">
                        <a:solidFill>
                          <a:schemeClr val="tx1"/>
                        </a:solidFill>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TlToBr>
                      <a:noFill/>
                    </a:lnTlToBr>
                    <a:lnBlToTr>
                      <a:noFill/>
                    </a:lnBlToTr>
                    <a:noFill/>
                  </a:tcPr>
                </a:tc>
                <a:tc hMerge="1">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chemeClr val="tx1"/>
                          </a:solidFill>
                          <a:effectLst/>
                          <a:latin typeface="+mj-lt"/>
                          <a:ea typeface="HarmonyOS Sans SC" panose="00000500000000000000" charset="-122"/>
                          <a:cs typeface="+mj-lt"/>
                          <a:sym typeface="Arial" panose="020B0604020202020204" pitchFamily="34" charset="0"/>
                        </a:rPr>
                        <a:t>370W</a:t>
                      </a:r>
                      <a:endParaRPr kumimoji="0" lang="en-US" altLang="zh-CN" sz="1000" b="0" i="0" u="none" strike="noStrike" cap="none" normalizeH="0" baseline="0" smtClean="0">
                        <a:ln>
                          <a:noFill/>
                        </a:ln>
                        <a:solidFill>
                          <a:schemeClr val="tx1"/>
                        </a:solidFill>
                        <a:effectLst/>
                        <a:latin typeface="+mj-lt"/>
                        <a:ea typeface="HarmonyOS Sans SC" panose="00000500000000000000" charset="-122"/>
                        <a:cs typeface="+mj-lt"/>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rowSpan="3">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LED indicators</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TlToBr>
                      <a:noFill/>
                    </a:lnTlToBr>
                    <a:lnBlToTr>
                      <a:noFill/>
                    </a:lnBlToTr>
                    <a:noFill/>
                  </a:tcPr>
                </a:tc>
                <a:tc>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Per Device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dirty="0" err="1" smtClean="0">
                          <a:ln>
                            <a:noFill/>
                          </a:ln>
                          <a:effectLst/>
                          <a:latin typeface="Arial" panose="020B0604020202020204" pitchFamily="34" charset="0"/>
                          <a:ea typeface="宋体" panose="02010600030101010101" pitchFamily="2" charset="-122"/>
                          <a:cs typeface="Arial" panose="020B0604020202020204" pitchFamily="34" charset="0"/>
                          <a:sym typeface="Calibri" panose="020F0502020204030204" pitchFamily="34" charset="0"/>
                        </a:rPr>
                        <a:t>SYS&amp;Mode</a:t>
                      </a: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Calibri" panose="020F0502020204030204" pitchFamily="34" charset="0"/>
                        </a:rPr>
                        <a:t> : Green</a:t>
                      </a:r>
                      <a:endPar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43840">
                <a:tc vMerge="1">
                  <a:tcPr/>
                </a:tc>
                <a:tc rowSpan="2">
                  <a:txBody>
                    <a:bodyPr/>
                    <a:p>
                      <a:pPr marL="0" marR="0" lvl="0" algn="ctr" defTabSz="914400" rtl="0" eaLnBrk="0" fontAlgn="base" latinLnBrk="0" hangingPunct="0">
                        <a:spcBef>
                          <a:spcPct val="20000"/>
                        </a:spcBef>
                        <a:buClrTx/>
                        <a:buSzTx/>
                        <a:buFont typeface="Arial" panose="020B0604020202020204" pitchFamily="34" charset="0"/>
                        <a:buNone/>
                      </a:pPr>
                      <a:r>
                        <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Per-Port </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algn="l" defTabSz="914400" rtl="0" eaLnBrk="0" fontAlgn="base" latinLnBrk="0" hangingPunct="0">
                        <a:spcBef>
                          <a:spcPct val="20000"/>
                        </a:spcBef>
                        <a:buClrTx/>
                        <a:buSzTx/>
                        <a:buFont typeface="Arial" panose="020B0604020202020204" pitchFamily="34" charset="0"/>
                        <a:buNone/>
                      </a:pP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RJ45/SFP+</a:t>
                      </a:r>
                      <a:r>
                        <a:rPr lang="zh-CN" alt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a:t>
                      </a: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Green</a:t>
                      </a:r>
                      <a:endPar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43840">
                <a:tc vMerge="1">
                  <a:tcPr/>
                </a:tc>
                <a:tc vMerge="1">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dirty="0" err="1"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PoE</a:t>
                      </a:r>
                      <a:r>
                        <a:rPr lang="zh-CN" alt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a:t>
                      </a:r>
                      <a:r>
                        <a:rPr lang="en-US" altLang="zh-CN"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Green</a:t>
                      </a:r>
                      <a:endPar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Power Supply</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lang="en-US" sz="1000" dirty="0" smtClean="0">
                          <a:ln>
                            <a:noFill/>
                          </a:ln>
                          <a:effectLst/>
                          <a:latin typeface="Arial" panose="020B0604020202020204" pitchFamily="34" charset="0"/>
                          <a:ea typeface="宋体" panose="02010600030101010101" pitchFamily="2" charset="-122"/>
                          <a:cs typeface="Arial" panose="020B0604020202020204" pitchFamily="34" charset="0"/>
                          <a:sym typeface="宋体" panose="02010600030101010101" pitchFamily="2" charset="-122"/>
                        </a:rPr>
                        <a:t>AC 100~240V, 50/60HZ, 444W </a:t>
                      </a:r>
                      <a:r>
                        <a:rPr lang="en-US" sz="1000" dirty="0" smtClean="0">
                          <a:ln>
                            <a:noFill/>
                          </a:ln>
                          <a:effectLst/>
                          <a:latin typeface="Arial" panose="020B0604020202020204" pitchFamily="34" charset="0"/>
                          <a:ea typeface="宋体" panose="02010600030101010101" pitchFamily="2" charset="-122"/>
                          <a:sym typeface="宋体" panose="02010600030101010101" pitchFamily="2" charset="-122"/>
                        </a:rPr>
                        <a:t> internal power</a:t>
                      </a:r>
                      <a:r>
                        <a:rPr lang="en-US" altLang="zh-CN" sz="1000" dirty="0">
                          <a:ln>
                            <a:noFill/>
                          </a:ln>
                          <a:effectLst/>
                          <a:latin typeface="微软雅黑" panose="020B0503020204020204" charset="-122"/>
                          <a:ea typeface="微软雅黑" panose="020B0503020204020204" charset="-122"/>
                          <a:sym typeface="宋体" panose="02010600030101010101" pitchFamily="2" charset="-122"/>
                        </a:rPr>
                        <a:t> </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67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Dimensions（L×W×H）</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lang="en-US" altLang="zh-CN" sz="1000" dirty="0">
                          <a:ln>
                            <a:noFill/>
                          </a:ln>
                          <a:effectLst/>
                          <a:latin typeface="微软雅黑" panose="020B0503020204020204" charset="-122"/>
                          <a:ea typeface="微软雅黑" panose="020B0503020204020204" charset="-122"/>
                          <a:sym typeface="宋体" panose="02010600030101010101" pitchFamily="2" charset="-122"/>
                        </a:rPr>
                        <a:t>440*330*44mm</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ESD</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lnR w="6350" cap="flat" cmpd="sng" algn="ctr">
                      <a:solidFill>
                        <a:srgbClr val="080000"/>
                      </a:solidFill>
                      <a:prstDash val="solid"/>
                      <a:round/>
                      <a:headEnd type="none" w="med" len="med"/>
                      <a:tailEnd type="none" w="med" len="med"/>
                    </a:lnR>
                    <a:lnB w="6350" cap="flat" cmpd="sng" algn="ctr">
                      <a:solidFill>
                        <a:srgbClr val="080000"/>
                      </a:solidFill>
                      <a:prstDash val="solid"/>
                      <a:round/>
                      <a:headEnd type="none" w="med" len="med"/>
                      <a:tailEnd type="none" w="med" len="med"/>
                    </a:lnB>
                    <a:noFill/>
                  </a:tcPr>
                </a:tc>
                <a:tc>
                  <a:txBody>
                    <a:bodyPr/>
                    <a:p>
                      <a:pPr marL="71755" algn="l">
                        <a:spcBef>
                          <a:spcPts val="0"/>
                        </a:spcBef>
                        <a:buClrTx/>
                        <a:buSzTx/>
                        <a:buNone/>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IEC61000-4-2, Level 3: Contact discharge: ±6kV, </a:t>
                      </a:r>
                      <a:endParaRPr lang="en-US" altLang="zh-CN" sz="1000" b="0" smtClean="0">
                        <a:ln>
                          <a:noFill/>
                        </a:ln>
                        <a:effectLst/>
                        <a:latin typeface="微软雅黑" panose="020B0503020204020204" charset="-122"/>
                        <a:ea typeface="微软雅黑" panose="020B0503020204020204" charset="-122"/>
                        <a:cs typeface="HarmonyOS Sans SC" panose="00000500000000000000" charset="-122"/>
                      </a:endParaRPr>
                    </a:p>
                    <a:p>
                      <a:pPr marL="71755" algn="l">
                        <a:spcBef>
                          <a:spcPts val="0"/>
                        </a:spcBef>
                        <a:buClrTx/>
                        <a:buSzTx/>
                        <a:buNone/>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Air discharge: ±8kV</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73152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sym typeface="+mn-ea"/>
                        </a:rPr>
                        <a:t>Surge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lnR w="6350" cap="flat" cmpd="sng" algn="ctr">
                      <a:solidFill>
                        <a:srgbClr val="080000"/>
                      </a:solidFill>
                      <a:prstDash val="solid"/>
                      <a:round/>
                      <a:headEnd type="none" w="med" len="med"/>
                      <a:tailEnd type="none" w="med" len="med"/>
                    </a:lnR>
                    <a:lnB w="6350" cap="flat" cmpd="sng" algn="ctr">
                      <a:solidFill>
                        <a:srgbClr val="080000"/>
                      </a:solidFill>
                      <a:prstDash val="solid"/>
                      <a:round/>
                      <a:headEnd type="none" w="med" len="med"/>
                      <a:tailEnd type="none" w="med" len="med"/>
                    </a:lnB>
                    <a:noFill/>
                  </a:tcPr>
                </a:tc>
                <a:tc>
                  <a:txBody>
                    <a:bodyPr/>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IEC61000-4-5, RJ45 Common Mode 6kV</a:t>
                      </a:r>
                      <a:endParaRPr lang="en-US" altLang="zh-CN" sz="1000" b="0" smtClean="0">
                        <a:ln>
                          <a:noFill/>
                        </a:ln>
                        <a:effectLst/>
                        <a:latin typeface="微软雅黑" panose="020B0503020204020204" charset="-122"/>
                        <a:ea typeface="微软雅黑" panose="020B0503020204020204" charset="-122"/>
                        <a:cs typeface="HarmonyOS Sans SC" panose="00000500000000000000" charset="-122"/>
                      </a:endParaRPr>
                    </a:p>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                        </a:t>
                      </a:r>
                      <a:r>
                        <a:rPr lang="en-US" sz="1000" dirty="0" smtClean="0">
                          <a:ln>
                            <a:noFill/>
                          </a:ln>
                          <a:effectLst/>
                          <a:latin typeface="Arial" panose="020B0604020202020204" pitchFamily="34" charset="0"/>
                          <a:ea typeface="宋体" panose="02010600030101010101" pitchFamily="2" charset="-122"/>
                          <a:sym typeface="宋体" panose="02010600030101010101" pitchFamily="2" charset="-122"/>
                        </a:rPr>
                        <a:t>P</a:t>
                      </a:r>
                      <a:r>
                        <a:rPr lang="en-US" sz="1000" dirty="0" smtClean="0">
                          <a:ln>
                            <a:noFill/>
                          </a:ln>
                          <a:effectLst/>
                          <a:latin typeface="Arial" panose="020B0604020202020204" pitchFamily="34" charset="0"/>
                          <a:ea typeface="宋体" panose="02010600030101010101" pitchFamily="2" charset="-122"/>
                          <a:sym typeface="宋体" panose="02010600030101010101" pitchFamily="2" charset="-122"/>
                        </a:rPr>
                        <a:t>ower</a:t>
                      </a: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 Common Mode 4kV</a:t>
                      </a:r>
                      <a:endPar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endParaRPr>
                    </a:p>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                        </a:t>
                      </a:r>
                      <a:r>
                        <a:rPr lang="en-US" sz="1000" dirty="0" smtClean="0">
                          <a:ln>
                            <a:noFill/>
                          </a:ln>
                          <a:effectLst/>
                          <a:latin typeface="Arial" panose="020B0604020202020204" pitchFamily="34" charset="0"/>
                          <a:ea typeface="宋体" panose="02010600030101010101" pitchFamily="2" charset="-122"/>
                          <a:sym typeface="宋体" panose="02010600030101010101" pitchFamily="2" charset="-122"/>
                        </a:rPr>
                        <a:t>Power</a:t>
                      </a: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mn-ea"/>
                        </a:rPr>
                        <a:t> Differential mode 2kV</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86106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Environment</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Operating Temperature: 0℃ ~ 45℃</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Storage Temperature: -40℃ ~70℃</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Operating Humidity: 10%~90% non-condensing</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Storage humidity: 5%~90% non-condensing</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TextBox 24"/>
          <p:cNvSpPr txBox="1"/>
          <p:nvPr/>
        </p:nvSpPr>
        <p:spPr>
          <a:xfrm>
            <a:off x="284163" y="10323513"/>
            <a:ext cx="2138680"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湖南恒茂科股份有限公司</a:t>
            </a:r>
            <a:endParaRPr lang="zh-CN" altLang="en-US" sz="1400" b="1" dirty="0">
              <a:solidFill>
                <a:schemeClr val="bg1"/>
              </a:solidFill>
              <a:latin typeface="微软雅黑" panose="020B0503020204020204" charset="-122"/>
              <a:ea typeface="微软雅黑" panose="020B0503020204020204" charset="-122"/>
            </a:endParaRPr>
          </a:p>
        </p:txBody>
      </p:sp>
      <p:pic>
        <p:nvPicPr>
          <p:cNvPr id="10" name="Picture 21" descr="C:\Users\Administrator\Desktop\2.png"/>
          <p:cNvPicPr>
            <a:picLocks noChangeAspect="1"/>
          </p:cNvPicPr>
          <p:nvPr/>
        </p:nvPicPr>
        <p:blipFill>
          <a:blip r:embed="rId5"/>
          <a:stretch>
            <a:fillRect/>
          </a:stretch>
        </p:blipFill>
        <p:spPr>
          <a:xfrm>
            <a:off x="0" y="10274300"/>
            <a:ext cx="7199313" cy="419100"/>
          </a:xfrm>
          <a:prstGeom prst="rect">
            <a:avLst/>
          </a:prstGeom>
          <a:noFill/>
          <a:ln w="9525">
            <a:noFill/>
          </a:ln>
        </p:spPr>
      </p:pic>
      <p:sp>
        <p:nvSpPr>
          <p:cNvPr id="11" name="TextBox 24"/>
          <p:cNvSpPr txBox="1"/>
          <p:nvPr/>
        </p:nvSpPr>
        <p:spPr>
          <a:xfrm>
            <a:off x="284480" y="10323830"/>
            <a:ext cx="4999355" cy="306705"/>
          </a:xfrm>
          <a:prstGeom prst="rect">
            <a:avLst/>
          </a:prstGeom>
          <a:noFill/>
          <a:ln w="9525">
            <a:noFill/>
          </a:ln>
        </p:spPr>
        <p:txBody>
          <a:bodyPr wrap="square">
            <a:spAutoFit/>
          </a:bodyPr>
          <a:p>
            <a:pPr>
              <a:buNone/>
            </a:pPr>
            <a:r>
              <a:rPr lang="en-US" altLang="zh-CN" sz="1400" b="1" dirty="0">
                <a:solidFill>
                  <a:schemeClr val="bg1"/>
                </a:solidFill>
                <a:latin typeface="微软雅黑" panose="020B0503020204020204" charset="-122"/>
                <a:ea typeface="微软雅黑" panose="020B0503020204020204" charset="-122"/>
              </a:rPr>
              <a:t>HUNAN FULLRIVER HIGH TECHNOLOGY C</a:t>
            </a:r>
            <a:r>
              <a:rPr lang="en-US" altLang="zh-CN" sz="1400" b="1" dirty="0">
                <a:solidFill>
                  <a:schemeClr val="bg1"/>
                </a:solidFill>
                <a:latin typeface="微软雅黑" panose="020B0503020204020204" charset="-122"/>
                <a:ea typeface="微软雅黑" panose="020B0503020204020204" charset="-122"/>
              </a:rPr>
              <a:t>O.,LTD.</a:t>
            </a:r>
            <a:endParaRPr lang="en-US" altLang="zh-CN" sz="1400" b="1" dirty="0">
              <a:solidFill>
                <a:schemeClr val="bg1"/>
              </a:solidFill>
              <a:latin typeface="微软雅黑" panose="020B0503020204020204" charset="-122"/>
              <a:ea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Arial" panose="020B0604020202020204" pitchFamily="34" charset="0"/>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graphicFrame>
        <p:nvGraphicFramePr>
          <p:cNvPr id="2136" name="Group 88"/>
          <p:cNvGraphicFramePr>
            <a:graphicFrameLocks noGrp="1"/>
          </p:cNvGraphicFramePr>
          <p:nvPr/>
        </p:nvGraphicFramePr>
        <p:xfrm>
          <a:off x="833120" y="1536700"/>
          <a:ext cx="6369685" cy="8356600"/>
        </p:xfrm>
        <a:graphic>
          <a:graphicData uri="http://schemas.openxmlformats.org/drawingml/2006/table">
            <a:tbl>
              <a:tblPr/>
              <a:tblGrid>
                <a:gridCol w="1606550"/>
                <a:gridCol w="4763135"/>
              </a:tblGrid>
              <a:tr h="42672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P</a:t>
                      </a:r>
                      <a:r>
                        <a:rPr kumimoji="0" lang="zh-CN" altLang="en-US"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ort properties</a:t>
                      </a:r>
                      <a:endParaRPr kumimoji="0" lang="zh-CN" altLang="en-US"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28575"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algn="l" defTabSz="914400" rtl="0" eaLnBrk="0" fontAlgn="base" latinLnBrk="0" hangingPunct="0">
                        <a:lnSpc>
                          <a:spcPct val="100000"/>
                        </a:lnSpc>
                        <a:spcBef>
                          <a:spcPct val="20000"/>
                        </a:spcBef>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system</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LED、Port configuration、</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P</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ort statistics</a:t>
                      </a:r>
                      <a:endPar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MTU、DDM</a:t>
                      </a:r>
                      <a:endPar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28575"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8913">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Management and maintenance</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System information、user management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SSH</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Telnet-Server、Telnet-Client、Telnet6-Server、Telnet6-Client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ping、ping6</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Tracert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WEB</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management</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、SNMP、RMON</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Manage IP restrictions、</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anage timeouts</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、Reboot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79248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VLAN</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802.1Q</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vlan-mac、vlan-protocol、vlan-subnet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QinQ</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vlan-swap、vlan-translate</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55613">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Forwarding control</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Mac address management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flow-control、BandWidth-Control、DLF-Control、SLF-Control、ErrorPacket-Control</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258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rPr>
                        <a:t>Mirror</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Support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rPr>
                        <a:t>mirror、remote_mirror</a:t>
                      </a:r>
                      <a:endPar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security features</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P</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ort isolation、storm-control</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MUSER</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ip-source-guard、arp anti-flood、arp anti-spoofing</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Prevent DOS attacks</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Discard-BPDU</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dhcp anti-attack</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6797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system reliability</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LACP</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、RSTP、MSTP、</a:t>
                      </a:r>
                      <a:r>
                        <a:rPr lang="en-US" altLang="zh-CN"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STP</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、LBD</a:t>
                      </a:r>
                      <a:endPar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l慣欀浡渀\." charset="0"/>
                        </a:rPr>
                        <a:t>DHCP</a:t>
                      </a:r>
                      <a:endParaRPr kumimoji="0" lang="en-US" altLang="zh-CN" sz="10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dhcp-snooping</a:t>
                      </a:r>
                      <a:r>
                        <a:rPr kumimoji="0" 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、dhcp-server、dhcp-relay、dhcp-client</a:t>
                      </a:r>
                      <a:endParaRPr kumimoji="0" 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option82、option60</a:t>
                      </a:r>
                      <a:endParaRPr kumimoji="0" 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L2 multicast</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IGMP-Snooping</a:t>
                      </a:r>
                      <a:endPar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tatic multicast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System alarm</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syslog</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、cpu alarm、port alarm</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7432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Link detection</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LLDP</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9845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Time management</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tatic state time、SNTP-Client</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0480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ARP</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ARP、ND、ARP-proxy</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IPv4</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Ordinary VLAN interface、SuperVLAN interface、Loopback interface</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Static routing,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R</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outing strategy</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RIP、OSPF、VRRP</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ip-def-cpu</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rPr>
                        <a:t>IPv6</a:t>
                      </a:r>
                      <a:endParaRPr kumimoji="0" lang="en-US" altLang="zh-CN" sz="1000" b="1" i="0" u="none" strike="noStrike" cap="none" normalizeH="0" baseline="0" dirty="0" smtClean="0">
                        <a:ln>
                          <a:noFill/>
                        </a:ln>
                        <a:effectLst/>
                        <a:latin typeface="Arial" panose="020B0604020202020204" pitchFamily="34" charset="0"/>
                        <a:ea typeface="宋体" panose="02010600030101010101" pitchFamily="2"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Ordinary VLAN interface、SuperVLAN interface、Loopback interface</a:t>
                      </a:r>
                      <a:endParaRPr lang="zh-CN" altLang="en-US" sz="100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a:t>
                      </a:r>
                      <a:r>
                        <a:rPr kumimoji="0" lang="en-US" altLang="zh-CN"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a:t>
                      </a: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tatic route</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rPr>
                        <a:t>Support RIPng</a:t>
                      </a:r>
                      <a:endParaRPr kumimoji="0" lang="zh-CN" altLang="en-US" sz="10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Arial" panose="020B0604020202020204" pitchFamily="34" charset="0"/>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bl>
          </a:graphicData>
        </a:graphic>
      </p:graphicFrame>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Arial" panose="020B0604020202020204" pitchFamily="34" charset="0"/>
              <a:ea typeface="宋体" panose="02010600030101010101" pitchFamily="2" charset="-122"/>
            </a:endParaRPr>
          </a:p>
        </p:txBody>
      </p:sp>
      <p:sp>
        <p:nvSpPr>
          <p:cNvPr id="3091" name="矩形 6"/>
          <p:cNvSpPr/>
          <p:nvPr>
            <p:custDataLst>
              <p:tags r:id="rId3"/>
            </p:custDataLst>
          </p:nvPr>
        </p:nvSpPr>
        <p:spPr>
          <a:xfrm>
            <a:off x="623570" y="950278"/>
            <a:ext cx="1213485" cy="352425"/>
          </a:xfrm>
          <a:prstGeom prst="rect">
            <a:avLst/>
          </a:prstGeom>
          <a:noFill/>
          <a:ln w="9525">
            <a:noFill/>
          </a:ln>
        </p:spPr>
        <p:txBody>
          <a:bodyPr wrap="none" anchor="t" anchorCtr="0">
            <a:spAutoFit/>
          </a:bodyPr>
          <a:p>
            <a:pPr algn="l">
              <a:buNone/>
            </a:pPr>
            <a:r>
              <a:rPr lang="en-US" altLang="zh-CN" sz="1700" b="1" dirty="0">
                <a:solidFill>
                  <a:schemeClr val="bg1"/>
                </a:solidFill>
                <a:latin typeface="Arial" panose="020B0604020202020204" pitchFamily="34" charset="0"/>
                <a:ea typeface="宋体" panose="02010600030101010101" pitchFamily="2" charset="-122"/>
              </a:rPr>
              <a:t>  </a:t>
            </a:r>
            <a:r>
              <a:rPr lang="zh-CN" altLang="en-US" sz="1700" b="1" dirty="0">
                <a:solidFill>
                  <a:schemeClr val="bg1"/>
                </a:solidFill>
                <a:latin typeface="Arial" panose="020B0604020202020204" pitchFamily="34" charset="0"/>
                <a:sym typeface="Arial" panose="020B0604020202020204" pitchFamily="34" charset="0"/>
              </a:rPr>
              <a:t>Software</a:t>
            </a:r>
            <a:endParaRPr lang="zh-CN" altLang="en-US" sz="1700" b="1" dirty="0">
              <a:solidFill>
                <a:schemeClr val="bg1"/>
              </a:solidFill>
              <a:latin typeface="Arial" panose="020B0604020202020204" pitchFamily="34" charset="0"/>
              <a:ea typeface="宋体" panose="02010600030101010101" pitchFamily="2" charset="-122"/>
            </a:endParaRPr>
          </a:p>
        </p:txBody>
      </p:sp>
      <p:pic>
        <p:nvPicPr>
          <p:cNvPr id="10" name="Picture 21" descr="C:\Users\Administrator\Desktop\2.png"/>
          <p:cNvPicPr>
            <a:picLocks noChangeAspect="1"/>
          </p:cNvPicPr>
          <p:nvPr/>
        </p:nvPicPr>
        <p:blipFill>
          <a:blip r:embed="rId4"/>
          <a:stretch>
            <a:fillRect/>
          </a:stretch>
        </p:blipFill>
        <p:spPr>
          <a:xfrm>
            <a:off x="0" y="10274300"/>
            <a:ext cx="7199313" cy="419100"/>
          </a:xfrm>
          <a:prstGeom prst="rect">
            <a:avLst/>
          </a:prstGeom>
          <a:noFill/>
          <a:ln w="9525">
            <a:noFill/>
          </a:ln>
        </p:spPr>
      </p:pic>
      <p:sp>
        <p:nvSpPr>
          <p:cNvPr id="11" name="TextBox 24"/>
          <p:cNvSpPr txBox="1"/>
          <p:nvPr/>
        </p:nvSpPr>
        <p:spPr>
          <a:xfrm>
            <a:off x="284480" y="10323830"/>
            <a:ext cx="4999355" cy="306705"/>
          </a:xfrm>
          <a:prstGeom prst="rect">
            <a:avLst/>
          </a:prstGeom>
          <a:noFill/>
          <a:ln w="9525">
            <a:noFill/>
          </a:ln>
        </p:spPr>
        <p:txBody>
          <a:bodyPr wrap="square">
            <a:spAutoFit/>
          </a:bodyPr>
          <a:p>
            <a:pPr>
              <a:buNone/>
            </a:pPr>
            <a:r>
              <a:rPr lang="en-US" altLang="zh-CN" sz="1400" b="1" dirty="0">
                <a:solidFill>
                  <a:schemeClr val="bg1"/>
                </a:solidFill>
                <a:latin typeface="微软雅黑" panose="020B0503020204020204" charset="-122"/>
                <a:ea typeface="微软雅黑" panose="020B0503020204020204" charset="-122"/>
              </a:rPr>
              <a:t>HUNAN FULLRIVER HIGH TECHNOLOGY C</a:t>
            </a:r>
            <a:r>
              <a:rPr lang="en-US" altLang="zh-CN" sz="1400" b="1" dirty="0">
                <a:solidFill>
                  <a:schemeClr val="bg1"/>
                </a:solidFill>
                <a:latin typeface="微软雅黑" panose="020B0503020204020204" charset="-122"/>
                <a:ea typeface="微软雅黑" panose="020B0503020204020204" charset="-122"/>
              </a:rPr>
              <a:t>O.,LTD.</a:t>
            </a:r>
            <a:endParaRPr lang="en-US" altLang="zh-CN" sz="1400" b="1" dirty="0">
              <a:solidFill>
                <a:schemeClr val="bg1"/>
              </a:solidFill>
              <a:latin typeface="微软雅黑" panose="020B0503020204020204" charset="-122"/>
              <a:ea typeface="微软雅黑" panose="020B0503020204020204" charset="-122"/>
            </a:endParaRPr>
          </a:p>
        </p:txBody>
      </p:sp>
    </p:spTree>
  </p:cSld>
  <p:clrMapOvr>
    <a:masterClrMapping/>
  </p:clrMapOvr>
</p:sld>
</file>

<file path=ppt/tags/tag1.xml><?xml version="1.0" encoding="utf-8"?>
<p:tagLst xmlns:p="http://schemas.openxmlformats.org/presentationml/2006/main">
  <p:tag name="KSO_WM_DIAGRAM_VIRTUALLY_FRAME" val="{&quot;height&quot;:538.7489763779528,&quot;left&quot;:47.8,&quot;top&quot;:299.30102362204724,&quot;width&quot;:554.15}"/>
</p:tagLst>
</file>

<file path=ppt/tags/tag10.xml><?xml version="1.0" encoding="utf-8"?>
<p:tagLst xmlns:p="http://schemas.openxmlformats.org/presentationml/2006/main">
  <p:tag name="TABLE_ENDDRAG_ORIGIN_RECT" val="456*464"/>
  <p:tag name="TABLE_ENDDRAG_RECT" val="76*131*456*464"/>
</p:tagLst>
</file>

<file path=ppt/tags/tag11.xml><?xml version="1.0" encoding="utf-8"?>
<p:tagLst xmlns:p="http://schemas.openxmlformats.org/presentationml/2006/main">
  <p:tag name="KSO_WM_DIAGRAM_VIRTUALLY_FRAME" val="{&quot;height&quot;:324.0489763779527,&quot;left&quot;:47.8,&quot;top&quot;:311.30102362204724,&quot;width&quot;:522.85}"/>
</p:tagLst>
</file>

<file path=ppt/tags/tag12.xml><?xml version="1.0" encoding="utf-8"?>
<p:tagLst xmlns:p="http://schemas.openxmlformats.org/presentationml/2006/main">
  <p:tag name="KSO_WM_DIAGRAM_VIRTUALLY_FRAME" val="{&quot;height&quot;:324.0489763779527,&quot;left&quot;:47.8,&quot;top&quot;:311.30102362204724,&quot;width&quot;:522.85}"/>
</p:tagLst>
</file>

<file path=ppt/tags/tag13.xml><?xml version="1.0" encoding="utf-8"?>
<p:tagLst xmlns:p="http://schemas.openxmlformats.org/presentationml/2006/main">
  <p:tag name="commondata" val="eyJoZGlkIjoiNTI3ZWIyMWU1NzEyZWU2YzA0NmI5MzY1YzlkMTFkYTMifQ=="/>
</p:tagLst>
</file>

<file path=ppt/tags/tag2.xml><?xml version="1.0" encoding="utf-8"?>
<p:tagLst xmlns:p="http://schemas.openxmlformats.org/presentationml/2006/main">
  <p:tag name="KSO_WM_DIAGRAM_VIRTUALLY_FRAME" val="{&quot;height&quot;:538.7489763779528,&quot;left&quot;:47.8,&quot;top&quot;:299.30102362204724,&quot;width&quot;:554.15}"/>
</p:tagLst>
</file>

<file path=ppt/tags/tag3.xml><?xml version="1.0" encoding="utf-8"?>
<p:tagLst xmlns:p="http://schemas.openxmlformats.org/presentationml/2006/main">
  <p:tag name="KSO_WM_DIAGRAM_VIRTUALLY_FRAME" val="{&quot;height&quot;:538.7489763779528,&quot;left&quot;:47.8,&quot;top&quot;:299.30102362204724,&quot;width&quot;:554.15}"/>
</p:tagLst>
</file>

<file path=ppt/tags/tag4.xml><?xml version="1.0" encoding="utf-8"?>
<p:tagLst xmlns:p="http://schemas.openxmlformats.org/presentationml/2006/main">
  <p:tag name="KSO_WM_DIAGRAM_VIRTUALLY_FRAME" val="{&quot;height&quot;:538.7489763779528,&quot;left&quot;:47.8,&quot;top&quot;:299.30102362204724,&quot;width&quot;:554.15}"/>
</p:tagLst>
</file>

<file path=ppt/tags/tag5.xml><?xml version="1.0" encoding="utf-8"?>
<p:tagLst xmlns:p="http://schemas.openxmlformats.org/presentationml/2006/main">
  <p:tag name="KSO_WM_DIAGRAM_VIRTUALLY_FRAME" val="{&quot;height&quot;:538.7489763779528,&quot;left&quot;:47.8,&quot;top&quot;:299.30102362204724,&quot;width&quot;:554.15}"/>
</p:tagLst>
</file>

<file path=ppt/tags/tag6.xml><?xml version="1.0" encoding="utf-8"?>
<p:tagLst xmlns:p="http://schemas.openxmlformats.org/presentationml/2006/main">
  <p:tag name="KSO_WM_DIAGRAM_VIRTUALLY_FRAME" val="{&quot;height&quot;:538.7489763779528,&quot;left&quot;:47.8,&quot;top&quot;:299.30102362204724,&quot;width&quot;:554.15}"/>
</p:tagLst>
</file>

<file path=ppt/tags/tag7.xml><?xml version="1.0" encoding="utf-8"?>
<p:tagLst xmlns:p="http://schemas.openxmlformats.org/presentationml/2006/main">
  <p:tag name="KSO_WM_DIAGRAM_VIRTUALLY_FRAME" val="{&quot;height&quot;:493.5489763779527,&quot;left&quot;:47.8,&quot;top&quot;:311.30102362204724,&quot;width&quot;:522.85}"/>
</p:tagLst>
</file>

<file path=ppt/tags/tag8.xml><?xml version="1.0" encoding="utf-8"?>
<p:tagLst xmlns:p="http://schemas.openxmlformats.org/presentationml/2006/main">
  <p:tag name="KSO_WM_DIAGRAM_VIRTUALLY_FRAME" val="{&quot;height&quot;:324.0489763779527,&quot;left&quot;:47.8,&quot;top&quot;:311.30102362204724,&quot;width&quot;:522.85}"/>
</p:tagLst>
</file>

<file path=ppt/tags/tag9.xml><?xml version="1.0" encoding="utf-8"?>
<p:tagLst xmlns:p="http://schemas.openxmlformats.org/presentationml/2006/main">
  <p:tag name="KSO_WM_DIAGRAM_VIRTUALLY_FRAME" val="{&quot;height&quot;:324.0489763779527,&quot;left&quot;:47.8,&quot;top&quot;:311.30102362204724,&quot;width&quot;:522.85}"/>
</p:tagLst>
</file>

<file path=ppt/theme/theme1.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AB0534"/>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4846</Words>
  <Application>WPS 演示</Application>
  <PresentationFormat>自定义</PresentationFormat>
  <Paragraphs>260</Paragraphs>
  <Slides>3</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vt:i4>
      </vt:variant>
    </vt:vector>
  </HeadingPairs>
  <TitlesOfParts>
    <vt:vector size="12" baseType="lpstr">
      <vt:lpstr>Arial</vt:lpstr>
      <vt:lpstr>宋体</vt:lpstr>
      <vt:lpstr>Wingdings</vt:lpstr>
      <vt:lpstr>Calibri</vt:lpstr>
      <vt:lpstr>微软雅黑</vt:lpstr>
      <vt:lpstr>HarmonyOS Sans SC</vt:lpstr>
      <vt:lpstr>宋体l慣欀浡渀\.</vt:lpstr>
      <vt:lpstr>Arial Unicode MS</vt:lpstr>
      <vt:lpstr>Office Theme</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Archie</dc:creator>
  <cp:lastModifiedBy>wangj</cp:lastModifiedBy>
  <cp:revision>492</cp:revision>
  <dcterms:created xsi:type="dcterms:W3CDTF">2014-05-08T07:59:00Z</dcterms:created>
  <dcterms:modified xsi:type="dcterms:W3CDTF">2024-10-31T12:28:47Z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2052-12.1.0.18608</vt:lpwstr>
  </property>
  <property fmtid="{D5CDD505-2E9C-101B-9397-08002B2CF9AE}" pid="3" name="ICV">
    <vt:lpwstr>4042D1D668014720A94718D68C178DB9_13</vt:lpwstr>
  </property>
</Properties>
</file>