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7"/>
  </p:handoutMasterIdLst>
  <p:sldIdLst>
    <p:sldId id="258" r:id="rId3"/>
    <p:sldId id="260" r:id="rId5"/>
    <p:sldId id="262" r:id="rId6"/>
  </p:sldIdLst>
  <p:sldSz cx="7569200" cy="10693400"/>
  <p:notesSz cx="7569200" cy="10693400"/>
  <p:custDataLst>
    <p:tags r:id="rId11"/>
  </p:custDataLst>
  <p:defaultTextStyle>
    <a:defPPr>
      <a:defRPr lang="zh-CN"/>
    </a:defPPr>
    <a:lvl1pPr marL="0" lvl="0"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868" userDrawn="1">
          <p15:clr>
            <a:srgbClr val="A4A3A4"/>
          </p15:clr>
        </p15:guide>
        <p15:guide id="2" pos="22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808080"/>
    <a:srgbClr val="CC0000"/>
    <a:srgbClr val="3399FF"/>
    <a:srgbClr val="3366FF"/>
    <a:srgbClr val="0099FF"/>
    <a:srgbClr val="00CCFF"/>
    <a:srgbClr val="0099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howGuides="1">
      <p:cViewPr>
        <p:scale>
          <a:sx n="100" d="100"/>
          <a:sy n="100" d="100"/>
        </p:scale>
        <p:origin x="-1518" y="300"/>
      </p:cViewPr>
      <p:guideLst>
        <p:guide orient="horz" pos="2868"/>
        <p:guide pos="2204"/>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handoutMaster" Target="handoutMasters/handout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gs" Target="tags/tag13.xml"/><Relationship Id="rId10" Type="http://schemas.openxmlformats.org/officeDocument/2006/relationships/tableStyles" Target="tableStyle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9987" cy="536527"/>
          </a:xfrm>
          <a:prstGeom prst="rect">
            <a:avLst/>
          </a:prstGeom>
        </p:spPr>
        <p:txBody>
          <a:bodyPr vert="horz" lIns="91440" tIns="45720" rIns="91440" bIns="45720" rtlCol="0"/>
          <a:lstStyle>
            <a:lvl1pPr algn="l">
              <a:defRPr sz="1325"/>
            </a:lvl1pPr>
          </a:lstStyle>
          <a:p>
            <a:endParaRPr lang="zh-CN" altLang="en-US"/>
          </a:p>
        </p:txBody>
      </p:sp>
      <p:sp>
        <p:nvSpPr>
          <p:cNvPr id="3" name="日期占位符 2"/>
          <p:cNvSpPr>
            <a:spLocks noGrp="1"/>
          </p:cNvSpPr>
          <p:nvPr>
            <p:ph type="dt" sz="quarter" idx="1"/>
          </p:nvPr>
        </p:nvSpPr>
        <p:spPr>
          <a:xfrm>
            <a:off x="4287462" y="0"/>
            <a:ext cx="3279987" cy="536527"/>
          </a:xfrm>
          <a:prstGeom prst="rect">
            <a:avLst/>
          </a:prstGeom>
        </p:spPr>
        <p:txBody>
          <a:bodyPr vert="horz" lIns="91440" tIns="45720" rIns="91440" bIns="45720" rtlCol="0"/>
          <a:lstStyle>
            <a:lvl1pPr algn="r">
              <a:defRPr sz="132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9987" cy="536526"/>
          </a:xfrm>
          <a:prstGeom prst="rect">
            <a:avLst/>
          </a:prstGeom>
        </p:spPr>
        <p:txBody>
          <a:bodyPr vert="horz" lIns="91440" tIns="45720" rIns="91440" bIns="45720" rtlCol="0" anchor="b"/>
          <a:lstStyle>
            <a:lvl1pPr algn="l">
              <a:defRPr sz="1325"/>
            </a:lvl1pPr>
          </a:lstStyle>
          <a:p>
            <a:endParaRPr lang="zh-CN" altLang="en-US"/>
          </a:p>
        </p:txBody>
      </p:sp>
      <p:sp>
        <p:nvSpPr>
          <p:cNvPr id="5" name="灯片编号占位符 4"/>
          <p:cNvSpPr>
            <a:spLocks noGrp="1"/>
          </p:cNvSpPr>
          <p:nvPr>
            <p:ph type="sldNum" sz="quarter" idx="3"/>
          </p:nvPr>
        </p:nvSpPr>
        <p:spPr>
          <a:xfrm>
            <a:off x="4287462" y="10156874"/>
            <a:ext cx="3279987" cy="536526"/>
          </a:xfrm>
          <a:prstGeom prst="rect">
            <a:avLst/>
          </a:prstGeom>
        </p:spPr>
        <p:txBody>
          <a:bodyPr vert="horz" lIns="91440" tIns="45720" rIns="91440" bIns="45720" rtlCol="0" anchor="b"/>
          <a:lstStyle>
            <a:lvl1pPr algn="r">
              <a:defRPr sz="132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3279775" cy="534988"/>
          </a:xfrm>
          <a:prstGeom prst="rect">
            <a:avLst/>
          </a:prstGeom>
          <a:noFill/>
          <a:ln w="9525">
            <a:noFill/>
            <a:miter/>
          </a:ln>
        </p:spPr>
        <p:txBody>
          <a:bodyPr/>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p:cNvSpPr>
          <p:nvPr>
            <p:ph type="dt" idx="1"/>
          </p:nvPr>
        </p:nvSpPr>
        <p:spPr>
          <a:xfrm>
            <a:off x="4287838" y="0"/>
            <a:ext cx="3279775" cy="534988"/>
          </a:xfrm>
          <a:prstGeom prst="rect">
            <a:avLst/>
          </a:prstGeom>
          <a:noFill/>
          <a:ln w="9525">
            <a:noFill/>
            <a:miter/>
          </a:ln>
        </p:spPr>
        <p:txBody>
          <a:bodyPr/>
          <a:lstStyle>
            <a:lvl1pPr algn="r">
              <a:buFont typeface="Arial" panose="020B0604020202020204" pitchFamily="34" charset="0"/>
              <a:buNone/>
              <a:defRPr sz="1800" noProof="1">
                <a:latin typeface="Arial" panose="020B0604020202020204" pitchFamily="34" charset="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A6F8D71-63C0-4C00-B2B8-CDCFDA9B4C0A}" type="datetimeFigureOut">
              <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endParaRPr>
          </a:p>
        </p:txBody>
      </p:sp>
      <p:sp>
        <p:nvSpPr>
          <p:cNvPr id="4100" name="幻灯片图像占位符 3"/>
          <p:cNvSpPr>
            <a:spLocks noGrp="1" noRot="1" noChangeAspect="1"/>
          </p:cNvSpPr>
          <p:nvPr>
            <p:ph type="sldImg"/>
          </p:nvPr>
        </p:nvSpPr>
        <p:spPr>
          <a:xfrm>
            <a:off x="2365375" y="801688"/>
            <a:ext cx="2838450" cy="4010025"/>
          </a:xfrm>
          <a:prstGeom prst="rect">
            <a:avLst/>
          </a:prstGeom>
          <a:noFill/>
          <a:ln w="9525">
            <a:noFill/>
          </a:ln>
        </p:spPr>
      </p:sp>
      <p:sp>
        <p:nvSpPr>
          <p:cNvPr id="4101" name="备注占位符 4"/>
          <p:cNvSpPr>
            <a:spLocks noGrp="1" noRot="1" noChangeAspect="1"/>
          </p:cNvSpPr>
          <p:nvPr/>
        </p:nvSpPr>
        <p:spPr>
          <a:xfrm>
            <a:off x="757238" y="5080000"/>
            <a:ext cx="6054725" cy="4811713"/>
          </a:xfrm>
          <a:prstGeom prst="rect">
            <a:avLst/>
          </a:prstGeom>
          <a:noFill/>
          <a:ln w="9525">
            <a:noFill/>
          </a:ln>
        </p:spPr>
        <p:txBody>
          <a:bodyPr anchor="ctr" anchorCtr="0"/>
          <a:p>
            <a:pPr lvl="0" eaLnBrk="1" hangingPunct="1">
              <a:spcBef>
                <a:spcPct val="30000"/>
              </a:spcBef>
              <a:buFont typeface="Arial" panose="020B0604020202020204" pitchFamily="34" charset="0"/>
              <a:buNone/>
            </a:pPr>
            <a:r>
              <a:rPr lang="zh-CN" altLang="en-US" sz="1200" dirty="0">
                <a:latin typeface="Arial" panose="020B0604020202020204" pitchFamily="34" charset="0"/>
              </a:rPr>
              <a:t>单击此处编辑母版文本样式</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第二级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第三级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第四级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第五级</a:t>
            </a:r>
            <a:endParaRPr lang="zh-CN" altLang="en-US" sz="1200" dirty="0">
              <a:latin typeface="Arial" panose="020B0604020202020204" pitchFamily="34" charset="0"/>
            </a:endParaRPr>
          </a:p>
        </p:txBody>
      </p:sp>
      <p:sp>
        <p:nvSpPr>
          <p:cNvPr id="2054" name="页脚占位符 5"/>
          <p:cNvSpPr>
            <a:spLocks noGrp="1"/>
          </p:cNvSpPr>
          <p:nvPr>
            <p:ph type="ftr" sz="quarter" idx="4"/>
          </p:nvPr>
        </p:nvSpPr>
        <p:spPr>
          <a:xfrm>
            <a:off x="0" y="10156825"/>
            <a:ext cx="3279775" cy="533400"/>
          </a:xfrm>
          <a:prstGeom prst="rect">
            <a:avLst/>
          </a:prstGeom>
          <a:noFill/>
          <a:ln w="9525">
            <a:noFill/>
            <a:miter/>
          </a:ln>
        </p:spPr>
        <p:txBody>
          <a:bodyPr anchor="b"/>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p:cNvSpPr>
          <p:nvPr>
            <p:ph type="sldNum" sz="quarter" idx="5"/>
          </p:nvPr>
        </p:nvSpPr>
        <p:spPr>
          <a:xfrm>
            <a:off x="4287838" y="10156825"/>
            <a:ext cx="3279775" cy="533400"/>
          </a:xfrm>
          <a:prstGeom prst="rect">
            <a:avLst/>
          </a:prstGeom>
          <a:noFill/>
          <a:ln w="9525">
            <a:noFill/>
            <a:miter/>
          </a:ln>
        </p:spPr>
        <p:txBody>
          <a:bodyPr vert="horz" wrap="square" lIns="91440" tIns="45720" rIns="91440" bIns="45720" numCol="1" anchor="b" anchorCtr="0" compatLnSpc="1"/>
          <a:p>
            <a:pPr lvl="0" algn="r" eaLnBrk="1" hangingPunct="1">
              <a:buFont typeface="Arial" panose="020B0604020202020204" pitchFamily="34" charset="0"/>
              <a:buNone/>
            </a:pPr>
            <a:fld id="{9A0DB2DC-4C9A-4742-B13C-FB6460FD3503}" type="slidenum">
              <a:rPr lang="zh-CN" altLang="en-US" sz="1800" dirty="0">
                <a:latin typeface="Arial" panose="020B0604020202020204" pitchFamily="34" charset="0"/>
              </a:rPr>
            </a:fld>
            <a:endParaRPr lang="zh-CN" altLang="en-US" sz="18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lvl="1"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lvl="2"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lvl="3"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lvl="4"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lvl="5"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5122" name="幻灯片图像占位符 1"/>
          <p:cNvSpPr>
            <a:spLocks noGrp="1" noRot="1" noChangeAspect="1" noTextEdit="1"/>
          </p:cNvSpPr>
          <p:nvPr>
            <p:ph type="sldImg"/>
          </p:nvPr>
        </p:nvSpPr>
        <p:spPr>
          <a:xfrm>
            <a:off x="-288925" y="0"/>
            <a:ext cx="4156075" cy="5873750"/>
          </a:xfrm>
        </p:spPr>
      </p:sp>
      <p:sp>
        <p:nvSpPr>
          <p:cNvPr id="5123" name="备注占位符 2"/>
          <p:cNvSpPr>
            <a:spLocks noGrp="1" noRot="1" noChangeAspect="1"/>
          </p:cNvSpPr>
          <p:nvPr>
            <p:ph type="body"/>
          </p:nvPr>
        </p:nvSpPr>
        <p:spPr>
          <a:xfrm>
            <a:off x="3565525" y="0"/>
            <a:ext cx="0" cy="5873750"/>
          </a:xfrm>
          <a:prstGeom prst="rect">
            <a:avLst/>
          </a:prstGeom>
          <a:noFill/>
          <a:ln w="9525">
            <a:noFill/>
          </a:ln>
        </p:spPr>
        <p:txBody>
          <a:bodyPr/>
          <a:p>
            <a:pPr lvl="0"/>
            <a:r>
              <a:rPr lang="en-US" altLang="zh-CN" dirty="0"/>
              <a:t>V 1.00 initial version</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46150" y="1750055"/>
            <a:ext cx="5676900" cy="3722887"/>
          </a:xfrm>
          <a:prstGeom prst="rect">
            <a:avLst/>
          </a:prstGeom>
        </p:spPr>
        <p:txBody>
          <a:bodyPr anchor="b"/>
          <a:lstStyle>
            <a:lvl1pPr algn="ctr">
              <a:defRPr sz="3725"/>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946150" y="5616511"/>
            <a:ext cx="5676900" cy="2581762"/>
          </a:xfrm>
          <a:prstGeom prst="rect">
            <a:avLst/>
          </a:prstGeom>
        </p:spPr>
        <p:txBody>
          <a:bodyPr/>
          <a:lstStyle>
            <a:lvl1pPr marL="0" indent="0" algn="ctr">
              <a:buNone/>
              <a:defRPr sz="1490"/>
            </a:lvl1pPr>
            <a:lvl2pPr marL="283845" indent="0" algn="ctr">
              <a:buNone/>
              <a:defRPr sz="1240"/>
            </a:lvl2pPr>
            <a:lvl3pPr marL="567690" indent="0" algn="ctr">
              <a:buNone/>
              <a:defRPr sz="1120"/>
            </a:lvl3pPr>
            <a:lvl4pPr marL="851535" indent="0" algn="ctr">
              <a:buNone/>
              <a:defRPr sz="995"/>
            </a:lvl4pPr>
            <a:lvl5pPr marL="1135380" indent="0" algn="ctr">
              <a:buNone/>
              <a:defRPr sz="995"/>
            </a:lvl5pPr>
            <a:lvl6pPr marL="1419225" indent="0" algn="ctr">
              <a:buNone/>
              <a:defRPr sz="995"/>
            </a:lvl6pPr>
            <a:lvl7pPr marL="1703070" indent="0" algn="ctr">
              <a:buNone/>
              <a:defRPr sz="995"/>
            </a:lvl7pPr>
            <a:lvl8pPr marL="1986915" indent="0" algn="ctr">
              <a:buNone/>
              <a:defRPr sz="995"/>
            </a:lvl8pPr>
            <a:lvl9pPr marL="2270760" indent="0" algn="ctr">
              <a:buNone/>
              <a:defRPr sz="995"/>
            </a:lvl9pPr>
          </a:lstStyle>
          <a:p>
            <a:r>
              <a:rPr lang="zh-CN" altLang="en-US" noProof="1" smtClean="0"/>
              <a:t>单击此处编辑母版副标题样式</a:t>
            </a:r>
            <a:endParaRPr lang="zh-CN" altLang="en-US"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16709" y="569325"/>
            <a:ext cx="1632109" cy="9062162"/>
          </a:xfrm>
          <a:prstGeom prst="rect">
            <a:avLst/>
          </a:prstGeo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520383" y="569325"/>
            <a:ext cx="4801711" cy="9062162"/>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16440" y="2665925"/>
            <a:ext cx="6528435" cy="4448157"/>
          </a:xfrm>
          <a:prstGeom prst="rect">
            <a:avLst/>
          </a:prstGeom>
        </p:spPr>
        <p:txBody>
          <a:bodyPr anchor="b"/>
          <a:lstStyle>
            <a:lvl1pPr>
              <a:defRPr sz="3725"/>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16440" y="7156163"/>
            <a:ext cx="6528435" cy="2339180"/>
          </a:xfrm>
          <a:prstGeom prst="rect">
            <a:avLst/>
          </a:prstGeom>
        </p:spPr>
        <p:txBody>
          <a:bodyPr/>
          <a:lstStyle>
            <a:lvl1pPr marL="0" indent="0">
              <a:buNone/>
              <a:defRPr sz="1490">
                <a:solidFill>
                  <a:schemeClr val="tx1">
                    <a:tint val="75000"/>
                  </a:schemeClr>
                </a:solidFill>
              </a:defRPr>
            </a:lvl1pPr>
            <a:lvl2pPr marL="283845" indent="0">
              <a:buNone/>
              <a:defRPr sz="1240">
                <a:solidFill>
                  <a:schemeClr val="tx1">
                    <a:tint val="75000"/>
                  </a:schemeClr>
                </a:solidFill>
              </a:defRPr>
            </a:lvl2pPr>
            <a:lvl3pPr marL="567690" indent="0">
              <a:buNone/>
              <a:defRPr sz="1120">
                <a:solidFill>
                  <a:schemeClr val="tx1">
                    <a:tint val="75000"/>
                  </a:schemeClr>
                </a:solidFill>
              </a:defRPr>
            </a:lvl3pPr>
            <a:lvl4pPr marL="851535" indent="0">
              <a:buNone/>
              <a:defRPr sz="995">
                <a:solidFill>
                  <a:schemeClr val="tx1">
                    <a:tint val="75000"/>
                  </a:schemeClr>
                </a:solidFill>
              </a:defRPr>
            </a:lvl4pPr>
            <a:lvl5pPr marL="1135380" indent="0">
              <a:buNone/>
              <a:defRPr sz="995">
                <a:solidFill>
                  <a:schemeClr val="tx1">
                    <a:tint val="75000"/>
                  </a:schemeClr>
                </a:solidFill>
              </a:defRPr>
            </a:lvl5pPr>
            <a:lvl6pPr marL="1419225" indent="0">
              <a:buNone/>
              <a:defRPr sz="995">
                <a:solidFill>
                  <a:schemeClr val="tx1">
                    <a:tint val="75000"/>
                  </a:schemeClr>
                </a:solidFill>
              </a:defRPr>
            </a:lvl6pPr>
            <a:lvl7pPr marL="1703070" indent="0">
              <a:buNone/>
              <a:defRPr sz="995">
                <a:solidFill>
                  <a:schemeClr val="tx1">
                    <a:tint val="75000"/>
                  </a:schemeClr>
                </a:solidFill>
              </a:defRPr>
            </a:lvl7pPr>
            <a:lvl8pPr marL="1986915" indent="0">
              <a:buNone/>
              <a:defRPr sz="995">
                <a:solidFill>
                  <a:schemeClr val="tx1">
                    <a:tint val="75000"/>
                  </a:schemeClr>
                </a:solidFill>
              </a:defRPr>
            </a:lvl8pPr>
            <a:lvl9pPr marL="2270760" indent="0">
              <a:buNone/>
              <a:defRPr sz="995">
                <a:solidFill>
                  <a:schemeClr val="tx1">
                    <a:tint val="75000"/>
                  </a:schemeClr>
                </a:solidFill>
              </a:defRPr>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520383"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3831908"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21368" y="569325"/>
            <a:ext cx="6528435" cy="2066896"/>
          </a:xfrm>
          <a:prstGeom prst="rect">
            <a:avLst/>
          </a:prstGeo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21368" y="2621369"/>
            <a:ext cx="320212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521368" y="3906061"/>
            <a:ext cx="320212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3831908" y="2621369"/>
            <a:ext cx="321789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3831908" y="3906061"/>
            <a:ext cx="321789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217896" y="1539652"/>
            <a:ext cx="3831908" cy="7599245"/>
          </a:xfrm>
          <a:prstGeom prst="rect">
            <a:avLst/>
          </a:prstGeom>
        </p:spPr>
        <p:txBody>
          <a:bodyPr/>
          <a:lstStyle>
            <a:lvl1pPr>
              <a:defRPr sz="1985"/>
            </a:lvl1pPr>
            <a:lvl2pPr>
              <a:defRPr sz="1740"/>
            </a:lvl2pPr>
            <a:lvl3pPr>
              <a:defRPr sz="1490"/>
            </a:lvl3pPr>
            <a:lvl4pPr>
              <a:defRPr sz="1240"/>
            </a:lvl4pPr>
            <a:lvl5pPr>
              <a:defRPr sz="1240"/>
            </a:lvl5pPr>
            <a:lvl6pPr>
              <a:defRPr sz="1240"/>
            </a:lvl6pPr>
            <a:lvl7pPr>
              <a:defRPr sz="1240"/>
            </a:lvl7pPr>
            <a:lvl8pPr>
              <a:defRPr sz="1240"/>
            </a:lvl8pPr>
            <a:lvl9pPr>
              <a:defRPr sz="124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217896" y="1539652"/>
            <a:ext cx="3831908" cy="7599245"/>
          </a:xfrm>
          <a:prstGeom prst="rect">
            <a:avLst/>
          </a:prstGeom>
        </p:spPr>
        <p:txBody>
          <a:bodyPr/>
          <a:lstStyle>
            <a:lvl1pPr marL="0" indent="0">
              <a:buNone/>
              <a:defRPr sz="1985"/>
            </a:lvl1pPr>
            <a:lvl2pPr marL="283845" indent="0">
              <a:buNone/>
              <a:defRPr sz="1740"/>
            </a:lvl2pPr>
            <a:lvl3pPr marL="567690" indent="0">
              <a:buNone/>
              <a:defRPr sz="1490"/>
            </a:lvl3pPr>
            <a:lvl4pPr marL="851535" indent="0">
              <a:buNone/>
              <a:defRPr sz="1240"/>
            </a:lvl4pPr>
            <a:lvl5pPr marL="1135380" indent="0">
              <a:buNone/>
              <a:defRPr sz="1240"/>
            </a:lvl5pPr>
            <a:lvl6pPr marL="1419225" indent="0">
              <a:buNone/>
              <a:defRPr sz="1240"/>
            </a:lvl6pPr>
            <a:lvl7pPr marL="1703070" indent="0">
              <a:buNone/>
              <a:defRPr sz="1240"/>
            </a:lvl7pPr>
            <a:lvl8pPr marL="1986915" indent="0">
              <a:buNone/>
              <a:defRPr sz="1240"/>
            </a:lvl8pPr>
            <a:lvl9pPr marL="2270760" indent="0">
              <a:buNone/>
              <a:defRPr sz="124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985" b="0" i="0" u="none" strike="noStrike" kern="1200" cap="none" spc="0" normalizeH="0" baseline="0" noProof="1">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lvl="1"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lvl="2"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lvl="3"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lvl="4"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lvl="5"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6pPr>
      <a:lvl7pPr marL="2971800" lvl="6"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7pPr>
      <a:lvl8pPr marL="3429000" lvl="7"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8pPr>
      <a:lvl9pPr marL="3886200" lvl="8"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1.png"/><Relationship Id="rId12" Type="http://schemas.openxmlformats.org/officeDocument/2006/relationships/notesSlide" Target="../notesSlides/notesSlide1.xml"/><Relationship Id="rId11" Type="http://schemas.openxmlformats.org/officeDocument/2006/relationships/slideLayout" Target="../slideLayouts/slideLayout7.xml"/><Relationship Id="rId10" Type="http://schemas.openxmlformats.org/officeDocument/2006/relationships/image" Target="../media/image3.pn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7" name="object 46"/>
          <p:cNvSpPr/>
          <p:nvPr>
            <p:custDataLst>
              <p:tags r:id="rId1"/>
            </p:custDataLst>
          </p:nvPr>
        </p:nvSpPr>
        <p:spPr>
          <a:xfrm>
            <a:off x="623570" y="4472305"/>
            <a:ext cx="6581140" cy="1379855"/>
          </a:xfrm>
          <a:prstGeom prst="rect">
            <a:avLst/>
          </a:prstGeom>
          <a:noFill/>
          <a:ln w="9525">
            <a:noFill/>
          </a:ln>
        </p:spPr>
        <p:txBody>
          <a:bodyPr lIns="0" tIns="0" rIns="0" bIns="0"/>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lang="en-US" altLang="zh-CN" sz="1200" dirty="0">
                <a:latin typeface="微软雅黑" panose="020B0503020204020204" charset="-122"/>
                <a:ea typeface="微软雅黑" panose="020B0503020204020204" charset="-122"/>
                <a:cs typeface="微软雅黑" panose="020B0503020204020204" charset="-122"/>
              </a:rPr>
              <a:t>   </a:t>
            </a:r>
            <a:r>
              <a:rPr sz="900" dirty="0">
                <a:latin typeface="微软雅黑" panose="020B0503020204020204" charset="-122"/>
                <a:ea typeface="微软雅黑" panose="020B0503020204020204" charset="-122"/>
                <a:cs typeface="微软雅黑" panose="020B0503020204020204" charset="-122"/>
                <a:sym typeface="+mn-ea"/>
              </a:rPr>
              <a:t>FR-S3110GS</a:t>
            </a:r>
            <a:r>
              <a:rPr sz="900" dirty="0">
                <a:latin typeface="微软雅黑" panose="020B0503020204020204" charset="-122"/>
                <a:ea typeface="微软雅黑" panose="020B0503020204020204" charset="-122"/>
                <a:cs typeface="微软雅黑" panose="020B0503020204020204" charset="-122"/>
                <a:sym typeface="+mn-ea"/>
              </a:rPr>
              <a:t> is a high performance the second managed gigabit switch. Provides eight 10/100/1000Mbps self-adaption RJ45 ports, plus </a:t>
            </a:r>
            <a:r>
              <a:rPr lang="en-US" sz="900" dirty="0">
                <a:latin typeface="微软雅黑" panose="020B0503020204020204" charset="-122"/>
                <a:ea typeface="微软雅黑" panose="020B0503020204020204" charset="-122"/>
                <a:cs typeface="微软雅黑" panose="020B0503020204020204" charset="-122"/>
                <a:sym typeface="+mn-ea"/>
              </a:rPr>
              <a:t>two</a:t>
            </a:r>
            <a:r>
              <a:rPr sz="900" dirty="0">
                <a:latin typeface="微软雅黑" panose="020B0503020204020204" charset="-122"/>
                <a:ea typeface="微软雅黑" panose="020B0503020204020204" charset="-122"/>
                <a:cs typeface="微软雅黑" panose="020B0503020204020204" charset="-122"/>
                <a:sym typeface="+mn-ea"/>
              </a:rPr>
              <a:t>  gigabit  SFP ports, it can be used to link bandwidth higher upstream equipment. Support VLAN ACL based on port, easily implement network monitoring, traffic regulation, priority tag and traffic control. Support traditional STP/RSTP/MSTP 2 link protection technology; greatly improve the ability of fault tolerance, redundancy backup to ensure the stable operation of the network. Support ACL control based on the time, easy control the access time accurately. Support 802.1x authentication based on the port and MAC, easily set user access. Perfect QOS strategy and plenty of VLAN function.</a:t>
            </a:r>
            <a:endParaRPr sz="900" dirty="0">
              <a:latin typeface="微软雅黑" panose="020B0503020204020204" charset="-122"/>
              <a:ea typeface="微软雅黑" panose="020B0503020204020204" charset="-122"/>
              <a:cs typeface="微软雅黑" panose="020B0503020204020204" charset="-122"/>
              <a:sym typeface="+mn-ea"/>
            </a:endParaRPr>
          </a:p>
        </p:txBody>
      </p:sp>
      <p:grpSp>
        <p:nvGrpSpPr>
          <p:cNvPr id="1034" name="组合 3091"/>
          <p:cNvGrpSpPr/>
          <p:nvPr/>
        </p:nvGrpSpPr>
        <p:grpSpPr>
          <a:xfrm>
            <a:off x="0" y="131763"/>
            <a:ext cx="2822575" cy="714375"/>
            <a:chOff x="0" y="0"/>
            <a:chExt cx="4443" cy="1124"/>
          </a:xfrm>
        </p:grpSpPr>
        <p:sp>
          <p:nvSpPr>
            <p:cNvPr id="1039" name="矩形 19"/>
            <p:cNvSpPr/>
            <p:nvPr/>
          </p:nvSpPr>
          <p:spPr>
            <a:xfrm>
              <a:off x="0" y="0"/>
              <a:ext cx="785" cy="1125"/>
            </a:xfrm>
            <a:prstGeom prst="rect">
              <a:avLst/>
            </a:prstGeom>
            <a:solidFill>
              <a:srgbClr val="C00000"/>
            </a:solidFill>
            <a:ln w="9525">
              <a:noFill/>
            </a:ln>
          </p:spPr>
          <p:txBody>
            <a:bodyPr/>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1040" name="Picture 20" descr="C:\Users\Administrator\Desktop\未标题-1.png"/>
            <p:cNvPicPr>
              <a:picLocks noChangeAspect="1"/>
            </p:cNvPicPr>
            <p:nvPr/>
          </p:nvPicPr>
          <p:blipFill>
            <a:blip r:embed="rId2"/>
            <a:stretch>
              <a:fillRect/>
            </a:stretch>
          </p:blipFill>
          <p:spPr>
            <a:xfrm>
              <a:off x="1083" y="273"/>
              <a:ext cx="3360" cy="580"/>
            </a:xfrm>
            <a:prstGeom prst="rect">
              <a:avLst/>
            </a:prstGeom>
            <a:noFill/>
            <a:ln w="9525">
              <a:noFill/>
            </a:ln>
          </p:spPr>
        </p:pic>
      </p:grpSp>
      <p:sp>
        <p:nvSpPr>
          <p:cNvPr id="4" name="对角圆角矩形 11"/>
          <p:cNvSpPr/>
          <p:nvPr>
            <p:custDataLst>
              <p:tags r:id="rId3"/>
            </p:custDataLst>
          </p:nvPr>
        </p:nvSpPr>
        <p:spPr>
          <a:xfrm>
            <a:off x="623570" y="380112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4"/>
            </p:custDataLst>
          </p:nvPr>
        </p:nvSpPr>
        <p:spPr>
          <a:xfrm>
            <a:off x="623570" y="3811905"/>
            <a:ext cx="2104390" cy="374015"/>
          </a:xfrm>
          <a:prstGeom prst="rect">
            <a:avLst/>
          </a:prstGeom>
          <a:noFill/>
          <a:ln w="9525">
            <a:noFill/>
          </a:ln>
        </p:spPr>
        <p:txBody>
          <a:bodyPr wrap="square" anchor="t" anchorCtr="0">
            <a:no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Description</a:t>
            </a: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a:p>
            <a:pPr algn="l">
              <a:buNone/>
            </a:pP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对角圆角矩形 11"/>
          <p:cNvSpPr/>
          <p:nvPr>
            <p:custDataLst>
              <p:tags r:id="rId5"/>
            </p:custDataLst>
          </p:nvPr>
        </p:nvSpPr>
        <p:spPr>
          <a:xfrm>
            <a:off x="607060" y="701358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6" name="矩形 6"/>
          <p:cNvSpPr/>
          <p:nvPr>
            <p:custDataLst>
              <p:tags r:id="rId6"/>
            </p:custDataLst>
          </p:nvPr>
        </p:nvSpPr>
        <p:spPr>
          <a:xfrm>
            <a:off x="607060" y="7024370"/>
            <a:ext cx="1863090" cy="352425"/>
          </a:xfrm>
          <a:prstGeom prst="rect">
            <a:avLst/>
          </a:prstGeom>
          <a:noFill/>
          <a:ln w="9525">
            <a:noFill/>
          </a:ln>
        </p:spPr>
        <p:txBody>
          <a:bodyPr wrap="squar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Features</a:t>
            </a: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2054" name="object 16"/>
          <p:cNvSpPr/>
          <p:nvPr>
            <p:custDataLst>
              <p:tags r:id="rId7"/>
            </p:custDataLst>
          </p:nvPr>
        </p:nvSpPr>
        <p:spPr>
          <a:xfrm>
            <a:off x="623570" y="7710805"/>
            <a:ext cx="7021195" cy="2846070"/>
          </a:xfrm>
          <a:prstGeom prst="rect">
            <a:avLst/>
          </a:prstGeom>
          <a:noFill/>
          <a:ln w="9525">
            <a:noFill/>
          </a:ln>
        </p:spPr>
        <p:txBody>
          <a:bodyPr lIns="0" tIns="0" rIns="0" bIns="0"/>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IEEE802.3x flow control for Full-duplex Mode and backpressure for Half-duplex Mode</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MAC address auto-learning and auto-aging</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Store and forward mode operates</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 SNMP/RMON/TELENT</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 IEEE802.1p Priority Queues</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 Storm Control</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 QoS、Port Mirroring、Link Aggregation Protocol</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LED indicators for monitoring PSE, Link/Activity/Speed</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Web-based Management Support</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14" name="对角圆角矩形 11"/>
          <p:cNvSpPr/>
          <p:nvPr>
            <p:custDataLst>
              <p:tags r:id="rId8"/>
            </p:custDataLst>
          </p:nvPr>
        </p:nvSpPr>
        <p:spPr>
          <a:xfrm>
            <a:off x="687705" y="1315085"/>
            <a:ext cx="6623685" cy="768985"/>
          </a:xfrm>
          <a:prstGeom prst="roundRect">
            <a:avLst/>
          </a:prstGeom>
          <a:solidFill>
            <a:srgbClr val="C00000"/>
          </a:solidFill>
          <a:ln w="9525">
            <a:noFill/>
          </a:ln>
        </p:spPr>
        <p:txBody>
          <a:bodyPr anchor="ctr" anchorCtr="0"/>
          <a:p>
            <a:pPr marL="36195" algn="l">
              <a:lnSpc>
                <a:spcPct val="100000"/>
              </a:lnSpc>
              <a:buNone/>
            </a:pP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Datasheet|8 GE +2 SFP L2 </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mn-ea"/>
              </a:rPr>
              <a:t>Managed</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 Switch</a:t>
            </a:r>
            <a:endParaRPr lang="zh-CN" altLang="en-US"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36195" algn="l">
              <a:lnSpc>
                <a:spcPct val="100000"/>
              </a:lnSpc>
              <a:buNone/>
            </a:pPr>
            <a:r>
              <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FR-S3110GS</a:t>
            </a:r>
            <a:endPar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7" name="TextBox 24"/>
          <p:cNvSpPr txBox="1"/>
          <p:nvPr/>
        </p:nvSpPr>
        <p:spPr>
          <a:xfrm>
            <a:off x="284163" y="10323513"/>
            <a:ext cx="23164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湖南恒茂高科股份有限公司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10" name="Picture 21" descr="C:\Users\Administrator\Desktop\2.png"/>
          <p:cNvPicPr>
            <a:picLocks noChangeAspect="1"/>
          </p:cNvPicPr>
          <p:nvPr/>
        </p:nvPicPr>
        <p:blipFill>
          <a:blip r:embed="rId9"/>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pic>
        <p:nvPicPr>
          <p:cNvPr id="4127" name="图片 5" descr="DSC_1748"/>
          <p:cNvPicPr>
            <a:picLocks noChangeAspect="1"/>
          </p:cNvPicPr>
          <p:nvPr/>
        </p:nvPicPr>
        <p:blipFill>
          <a:blip r:embed="rId10"/>
          <a:srcRect l="6016" t="36193" r="6812" b="23065"/>
          <a:stretch>
            <a:fillRect/>
          </a:stretch>
        </p:blipFill>
        <p:spPr>
          <a:xfrm>
            <a:off x="2822575" y="2754630"/>
            <a:ext cx="2616200" cy="812165"/>
          </a:xfrm>
          <a:prstGeom prst="rect">
            <a:avLst/>
          </a:prstGeom>
          <a:noFill/>
          <a:ln w="9525">
            <a:noFill/>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72454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735013"/>
            <a:ext cx="1709420" cy="352425"/>
          </a:xfrm>
          <a:prstGeom prst="rect">
            <a:avLst/>
          </a:prstGeom>
          <a:noFill/>
          <a:ln w="9525">
            <a:noFill/>
          </a:ln>
        </p:spPr>
        <p:txBody>
          <a:bodyPr wrap="non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HarmonyOS Sans SC" panose="00000500000000000000" charset="-122"/>
                <a:sym typeface="+mn-ea"/>
              </a:rPr>
              <a:t>Specification</a:t>
            </a:r>
            <a:endParaRPr lang="en-US" altLang="zh-CN" sz="1700" b="1" dirty="0">
              <a:solidFill>
                <a:schemeClr val="bg1"/>
              </a:solidFill>
              <a:latin typeface="微软雅黑" panose="020B0503020204020204" charset="-122"/>
              <a:ea typeface="微软雅黑" panose="020B0503020204020204" charset="-122"/>
              <a:cs typeface="微软雅黑" panose="020B0503020204020204" charset="-122"/>
            </a:endParaRPr>
          </a:p>
        </p:txBody>
      </p:sp>
      <p:graphicFrame>
        <p:nvGraphicFramePr>
          <p:cNvPr id="5138" name="Group 18"/>
          <p:cNvGraphicFramePr>
            <a:graphicFrameLocks noGrp="1"/>
          </p:cNvGraphicFramePr>
          <p:nvPr>
            <p:custDataLst>
              <p:tags r:id="rId4"/>
            </p:custDataLst>
          </p:nvPr>
        </p:nvGraphicFramePr>
        <p:xfrm>
          <a:off x="976630" y="1243965"/>
          <a:ext cx="5800725" cy="8814435"/>
        </p:xfrm>
        <a:graphic>
          <a:graphicData uri="http://schemas.openxmlformats.org/drawingml/2006/table">
            <a:tbl>
              <a:tblPr/>
              <a:tblGrid>
                <a:gridCol w="760730"/>
                <a:gridCol w="947420"/>
                <a:gridCol w="4092575"/>
              </a:tblGrid>
              <a:tr h="3327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Model</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FR-S3110GS</a:t>
                      </a:r>
                      <a:endPar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21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Chipset</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indent="0">
                        <a:buNone/>
                      </a:pPr>
                      <a:r>
                        <a:rPr lang="en-US" altLang="zh-CN" sz="1000" dirty="0">
                          <a:latin typeface="微软雅黑" panose="020B0503020204020204" charset="-122"/>
                          <a:ea typeface="微软雅黑" panose="020B0503020204020204" charset="-122"/>
                          <a:cs typeface="宋体" panose="02010600030101010101" pitchFamily="2" charset="-122"/>
                          <a:sym typeface="+mn-ea"/>
                        </a:rPr>
                        <a:t>RTL8380M</a:t>
                      </a:r>
                      <a:endParaRPr kumimoji="0" lang="en-US" altLang="zh-CN" sz="1000" b="0" i="0" u="none" strike="noStrike" cap="none" normalizeH="0" baseline="0" dirty="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419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Standards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indent="0">
                        <a:buNone/>
                      </a:pPr>
                      <a:r>
                        <a:rPr sz="1000" dirty="0">
                          <a:solidFill>
                            <a:srgbClr val="000000"/>
                          </a:solidFill>
                          <a:latin typeface="微软雅黑" panose="020B0503020204020204" charset="-122"/>
                          <a:ea typeface="微软雅黑" panose="020B0503020204020204" charset="-122"/>
                          <a:cs typeface="微软雅黑" panose="020B0503020204020204" charset="-122"/>
                          <a:sym typeface="+mn-ea"/>
                        </a:rPr>
                        <a:t>IEEE 802.3i，IEEE 802.3u，IEEE 802.3ab，IEEE802.3x，IEEE802.3z，IEEE802.3ad，IEEE802.1P，IEEE802.1Q </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791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Ports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8 x 10/100/1000Mbps ports</a:t>
                      </a:r>
                      <a:endParaRPr kumimoji="0" lang="en-US" sz="10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2 x 1000Mbps SFP ports</a:t>
                      </a:r>
                      <a:endParaRPr kumimoji="0" lang="en-US" sz="1000" b="0" i="0" u="none" strike="noStrike" kern="1200"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1 x  Console port</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80454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Network Media(Cable)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10Base-T: UTP category 3, 4, 5 cable (maximum 100m)</a:t>
                      </a:r>
                      <a:b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b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100Base-Tx: UTP category 5, 5e cable (maximum 100m) </a:t>
                      </a:r>
                      <a:b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b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1000Base-T: UTP category 5e, 6 cable (maximum 100m)</a:t>
                      </a:r>
                      <a:endParaRPr kumimoji="0" lang="en-US" sz="1000" b="0" i="0" u="none" strike="noStrike" kern="1200"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1000Base-X: MMF,SMF</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Transfer Method</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Store-and-Forward</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768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MAC Address Table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8K</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S</a:t>
                      </a: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witching Capacity</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20Gbps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00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Packet Forwarding Rate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14.88</a:t>
                      </a:r>
                      <a:r>
                        <a:rPr lang="en-US" altLang="zh-CN" sz="1000" dirty="0">
                          <a:ln>
                            <a:noFill/>
                          </a:ln>
                          <a:effectLst/>
                          <a:latin typeface="微软雅黑" panose="020B0503020204020204" charset="-122"/>
                          <a:ea typeface="微软雅黑" panose="020B0503020204020204" charset="-122"/>
                          <a:sym typeface="宋体" panose="02010600030101010101" pitchFamily="2" charset="-122"/>
                        </a:rPr>
                        <a:t>Mpps</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Packet Buffer</a:t>
                      </a:r>
                      <a:endParaRPr kumimoji="0" lang="zh-CN" altLang="en-US" sz="10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4.1Mbits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97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Jumbo Frame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9KBytes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row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LED indicators</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Per Device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dirty="0" err="1"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SYS&amp;Mode</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 : 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vMerge="1">
                  <a:tcPr/>
                </a:tc>
                <a:tc>
                  <a:txBody>
                    <a:bodyPr/>
                    <a:p>
                      <a:pPr marL="0" marR="0" lvl="0" algn="ctr" defTabSz="914400" rtl="0" eaLnBrk="0" fontAlgn="base" latinLnBrk="0" hangingPunct="0">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Per-Port </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spcBef>
                          <a:spcPct val="20000"/>
                        </a:spcBef>
                        <a:buClrTx/>
                        <a:buSzTx/>
                        <a:buFont typeface="Arial" panose="020B0604020202020204" pitchFamily="34" charset="0"/>
                        <a:buNone/>
                      </a:pP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RJ45/SFP+</a:t>
                      </a:r>
                      <a:r>
                        <a:rPr lang="zh-CN" alt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Power Supply</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AC 100~240V, 50/60HZ</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Dimensions（L×W×H）</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altLang="zh-CN" sz="1000" dirty="0">
                          <a:ln>
                            <a:noFill/>
                          </a:ln>
                          <a:effectLst/>
                          <a:latin typeface="微软雅黑" panose="020B0503020204020204" charset="-122"/>
                          <a:ea typeface="微软雅黑" panose="020B0503020204020204" charset="-122"/>
                          <a:sym typeface="宋体" panose="02010600030101010101" pitchFamily="2" charset="-122"/>
                        </a:rPr>
                        <a:t>280*180*44mm</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ESD</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a:txBody>
                    <a:bodyPr/>
                    <a:p>
                      <a:pPr marL="71755" algn="l">
                        <a:spcBef>
                          <a:spcPts val="0"/>
                        </a:spcBef>
                        <a:buClrTx/>
                        <a:buSzTx/>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IEC61000-4-2, Level 3: Contact discharge: ±6kV, </a:t>
                      </a:r>
                      <a:endParaRPr lang="en-US" altLang="zh-CN" sz="10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Air discharge: ±8kV</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7315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mn-ea"/>
                        </a:rPr>
                        <a:t>Surge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IEC61000-4-5, RJ45 Common Mode 4kV</a:t>
                      </a:r>
                      <a:endParaRPr lang="en-US" altLang="zh-CN" sz="1000" b="0" smtClean="0">
                        <a:ln>
                          <a:noFill/>
                        </a:ln>
                        <a:effectLst/>
                        <a:latin typeface="微软雅黑" panose="020B0503020204020204" charset="-122"/>
                        <a:ea typeface="微软雅黑" panose="020B0503020204020204" charset="-122"/>
                        <a:cs typeface="HarmonyOS Sans SC" panose="00000500000000000000" charset="-122"/>
                      </a:endParaRPr>
                    </a:p>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P</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ower</a:t>
                      </a: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 Common Mode 4kV</a:t>
                      </a:r>
                      <a:endPar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endParaRPr>
                    </a:p>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Power</a:t>
                      </a: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 Differential mode 2kV</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8610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Environment</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Operating Temperature: 0℃ ~ 45℃</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Storage Temperature: -40℃ ~70℃</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Operating Humidity: 10%~90%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Storage humidity: 5%~90%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TextBox 24"/>
          <p:cNvSpPr txBox="1"/>
          <p:nvPr/>
        </p:nvSpPr>
        <p:spPr>
          <a:xfrm>
            <a:off x="284163" y="10323513"/>
            <a:ext cx="21386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10" name="Picture 21" descr="C:\Users\Administrator\Desktop\2.png"/>
          <p:cNvPicPr>
            <a:picLocks noChangeAspect="1"/>
          </p:cNvPicPr>
          <p:nvPr/>
        </p:nvPicPr>
        <p:blipFill>
          <a:blip r:embed="rId5"/>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Arial" panose="020B0604020202020204" pitchFamily="34" charset="0"/>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graphicFrame>
        <p:nvGraphicFramePr>
          <p:cNvPr id="2136" name="Group 88"/>
          <p:cNvGraphicFramePr>
            <a:graphicFrameLocks noGrp="1"/>
          </p:cNvGraphicFramePr>
          <p:nvPr/>
        </p:nvGraphicFramePr>
        <p:xfrm>
          <a:off x="833120" y="1536700"/>
          <a:ext cx="6369685" cy="9027160"/>
        </p:xfrm>
        <a:graphic>
          <a:graphicData uri="http://schemas.openxmlformats.org/drawingml/2006/table">
            <a:tbl>
              <a:tblPr/>
              <a:tblGrid>
                <a:gridCol w="1606550"/>
                <a:gridCol w="4763135"/>
              </a:tblGrid>
              <a:tr h="42672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P</a:t>
                      </a:r>
                      <a:r>
                        <a:rPr kumimoji="0" lang="zh-CN" altLang="en-US"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ort properties</a:t>
                      </a:r>
                      <a:endParaRPr kumimoji="0" lang="zh-CN" altLang="en-US"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algn="l" defTabSz="914400" rtl="0" eaLnBrk="0" fontAlgn="base" latinLnBrk="0" hangingPunct="0">
                        <a:lnSpc>
                          <a:spcPct val="100000"/>
                        </a:lnSpc>
                        <a:spcBef>
                          <a:spcPct val="20000"/>
                        </a:spcBef>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system</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LED、Port configuration、</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ort statistics</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MTU、DDM、</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VCT</a:t>
                      </a:r>
                      <a:endPar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28575"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8913">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Management and maintenance</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System information、user management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SSH</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Telnet-Server、Telnet-Client、Telnet6-Server、Telnet6-Client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ping、ping6</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Tracert</a:t>
                      </a:r>
                      <a:r>
                        <a:rPr lang="zh-CN" altLang="en-US" sz="1000" smtClean="0">
                          <a:ln>
                            <a:noFill/>
                          </a:ln>
                          <a:effectLst/>
                          <a:latin typeface="宋体" panose="02010600030101010101" pitchFamily="2" charset="-122"/>
                          <a:ea typeface="宋体" panose="02010600030101010101" pitchFamily="2" charset="-122"/>
                          <a:sym typeface="宋体" panose="02010600030101010101" pitchFamily="2" charset="-122"/>
                        </a:rPr>
                        <a:t>、tracert6</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WEB</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management</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、SNMP、RMON</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Manage IP restrictions、</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anage timeouts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、Reboot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7924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VLAN</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802.1Q</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vlan-mac、vlan-protocol、vlan-subnet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lang="zh-CN" altLang="en-US" sz="1000" smtClean="0">
                          <a:ln>
                            <a:noFill/>
                          </a:ln>
                          <a:effectLst/>
                          <a:latin typeface="宋体" panose="02010600030101010101" pitchFamily="2" charset="-122"/>
                          <a:ea typeface="宋体" panose="02010600030101010101" pitchFamily="2" charset="-122"/>
                          <a:sym typeface="宋体" panose="02010600030101010101" pitchFamily="2" charset="-122"/>
                        </a:rPr>
                        <a:t>voice vlan</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QinQ</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vlan-swap、vlan-translate</a:t>
                      </a:r>
                      <a:r>
                        <a:rPr lang="zh-CN" altLang="en-US" sz="1000" smtClean="0">
                          <a:ln>
                            <a:noFill/>
                          </a:ln>
                          <a:effectLst/>
                          <a:latin typeface="宋体" panose="02010600030101010101" pitchFamily="2" charset="-122"/>
                          <a:ea typeface="宋体" panose="02010600030101010101" pitchFamily="2" charset="-122"/>
                          <a:sym typeface="宋体" panose="02010600030101010101" pitchFamily="2" charset="-122"/>
                        </a:rPr>
                        <a:t>、GVRP</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55613">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Forwarding control</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Mac address management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flow-control、BandWidth-Control、D</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ST</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-Control、S</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RC</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-Control、ErrorPacket-Control</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25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Mirror</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mirror、remote_mirror</a:t>
                      </a:r>
                      <a:r>
                        <a:rPr lang="zh-CN" altLang="en-US" sz="1000" smtClean="0">
                          <a:ln>
                            <a:noFill/>
                          </a:ln>
                          <a:effectLst/>
                          <a:latin typeface="宋体" panose="02010600030101010101" pitchFamily="2" charset="-122"/>
                          <a:ea typeface="宋体" panose="02010600030101010101" pitchFamily="2" charset="-122"/>
                          <a:sym typeface="宋体" panose="02010600030101010101" pitchFamily="2" charset="-122"/>
                        </a:rPr>
                        <a:t>、ERSPAN</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security features</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P</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ort isolation、storm-control</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、port-security、pppoeplus</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MUSER</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802.1X</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arp anti-flood、arp anti-spoofing</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Prevent DOS attacks</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Discard-BPDU</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、shutdown-control</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dhcp anti-attack</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、ip-source-guard</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6797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System reliability</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LACP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、RSTP、MSTP、</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STP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、LBD</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、ERPS、EAPS、FLink、Mlink、PVST</a:t>
                      </a:r>
                      <a:endPar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b="1" dirty="0" smtClean="0">
                          <a:ln>
                            <a:noFill/>
                          </a:ln>
                          <a:effectLst/>
                          <a:latin typeface="Arial" panose="020B0604020202020204" pitchFamily="34" charset="0"/>
                          <a:ea typeface="宋体" panose="02010600030101010101" pitchFamily="2" charset="-122"/>
                          <a:sym typeface="宋体l慣欀浡渀\." charset="0"/>
                        </a:rPr>
                        <a:t>DHCP</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dhcp-snooping</a:t>
                      </a:r>
                      <a:r>
                        <a:rPr 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、DHCPv6-Snooping、dhcp-relay、dhcp-server</a:t>
                      </a:r>
                      <a:endPar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option82、option60</a:t>
                      </a:r>
                      <a:r>
                        <a:rPr 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、Option18、Option37</a:t>
                      </a:r>
                      <a:endPar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L2 multicast</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IGMP-Snooping</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、MLD-Snooping、GMRP</a:t>
                      </a:r>
                      <a:endPar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multicast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System alarm</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syslog</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、cpu alarm、port alarm</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7432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Link detection</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LLDP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、UDLD</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845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Time management</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state time、SNTP-Client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480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OAM</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EFM</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CFM</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480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ARP</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ARP、ND</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IPv4</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Ordinary VLAN interface、SuperVLAN interface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Static routing</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IPv6</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Ordinary VLAN interface、SuperVLAN interface</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Static routing</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bl>
          </a:graphicData>
        </a:graphic>
      </p:graphicFrame>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Arial" panose="020B0604020202020204" pitchFamily="34" charset="0"/>
              <a:ea typeface="宋体" panose="02010600030101010101" pitchFamily="2" charset="-122"/>
            </a:endParaRPr>
          </a:p>
        </p:txBody>
      </p:sp>
      <p:sp>
        <p:nvSpPr>
          <p:cNvPr id="3091" name="矩形 6"/>
          <p:cNvSpPr/>
          <p:nvPr>
            <p:custDataLst>
              <p:tags r:id="rId3"/>
            </p:custDataLst>
          </p:nvPr>
        </p:nvSpPr>
        <p:spPr>
          <a:xfrm>
            <a:off x="623570" y="950278"/>
            <a:ext cx="1213485" cy="352425"/>
          </a:xfrm>
          <a:prstGeom prst="rect">
            <a:avLst/>
          </a:prstGeom>
          <a:noFill/>
          <a:ln w="9525">
            <a:noFill/>
          </a:ln>
        </p:spPr>
        <p:txBody>
          <a:bodyPr wrap="none" anchor="t" anchorCtr="0">
            <a:spAutoFit/>
          </a:bodyPr>
          <a:p>
            <a:pPr algn="l">
              <a:buNone/>
            </a:pPr>
            <a:r>
              <a:rPr lang="en-US" altLang="zh-CN" sz="1700" b="1" dirty="0">
                <a:solidFill>
                  <a:schemeClr val="bg1"/>
                </a:solidFill>
                <a:latin typeface="Arial" panose="020B0604020202020204" pitchFamily="34" charset="0"/>
                <a:ea typeface="宋体" panose="02010600030101010101" pitchFamily="2" charset="-122"/>
              </a:rPr>
              <a:t>  </a:t>
            </a:r>
            <a:r>
              <a:rPr lang="zh-CN" altLang="en-US" sz="1700" b="1" dirty="0">
                <a:solidFill>
                  <a:schemeClr val="bg1"/>
                </a:solidFill>
                <a:latin typeface="Arial" panose="020B0604020202020204" pitchFamily="34" charset="0"/>
                <a:sym typeface="Arial" panose="020B0604020202020204" pitchFamily="34" charset="0"/>
              </a:rPr>
              <a:t>Software</a:t>
            </a:r>
            <a:endParaRPr lang="zh-CN" altLang="en-US" sz="1700" b="1" dirty="0">
              <a:solidFill>
                <a:schemeClr val="bg1"/>
              </a:solidFill>
              <a:latin typeface="Arial" panose="020B0604020202020204" pitchFamily="34" charset="0"/>
              <a:ea typeface="宋体" panose="02010600030101010101" pitchFamily="2" charset="-122"/>
            </a:endParaRPr>
          </a:p>
        </p:txBody>
      </p:sp>
      <p:pic>
        <p:nvPicPr>
          <p:cNvPr id="10"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DIAGRAM_VIRTUALLY_FRAME" val="{&quot;height&quot;:538.7489763779528,&quot;left&quot;:47.8,&quot;top&quot;:299.30102362204724,&quot;width&quot;:554.15}"/>
</p:tagLst>
</file>

<file path=ppt/tags/tag10.xml><?xml version="1.0" encoding="utf-8"?>
<p:tagLst xmlns:p="http://schemas.openxmlformats.org/presentationml/2006/main">
  <p:tag name="TABLE_ENDDRAG_ORIGIN_RECT" val="456*464"/>
  <p:tag name="TABLE_ENDDRAG_RECT" val="76*131*456*464"/>
</p:tagLst>
</file>

<file path=ppt/tags/tag11.xml><?xml version="1.0" encoding="utf-8"?>
<p:tagLst xmlns:p="http://schemas.openxmlformats.org/presentationml/2006/main">
  <p:tag name="KSO_WM_DIAGRAM_VIRTUALLY_FRAME" val="{&quot;height&quot;:324.0489763779527,&quot;left&quot;:47.8,&quot;top&quot;:311.30102362204724,&quot;width&quot;:522.85}"/>
</p:tagLst>
</file>

<file path=ppt/tags/tag12.xml><?xml version="1.0" encoding="utf-8"?>
<p:tagLst xmlns:p="http://schemas.openxmlformats.org/presentationml/2006/main">
  <p:tag name="KSO_WM_DIAGRAM_VIRTUALLY_FRAME" val="{&quot;height&quot;:324.0489763779527,&quot;left&quot;:47.8,&quot;top&quot;:311.30102362204724,&quot;width&quot;:522.85}"/>
</p:tagLst>
</file>

<file path=ppt/tags/tag13.xml><?xml version="1.0" encoding="utf-8"?>
<p:tagLst xmlns:p="http://schemas.openxmlformats.org/presentationml/2006/main">
  <p:tag name="commondata" val="eyJoZGlkIjoiNTI3ZWIyMWU1NzEyZWU2YzA0NmI5MzY1YzlkMTFkYTMifQ=="/>
</p:tagLst>
</file>

<file path=ppt/tags/tag2.xml><?xml version="1.0" encoding="utf-8"?>
<p:tagLst xmlns:p="http://schemas.openxmlformats.org/presentationml/2006/main">
  <p:tag name="KSO_WM_DIAGRAM_VIRTUALLY_FRAME" val="{&quot;height&quot;:538.7489763779528,&quot;left&quot;:47.8,&quot;top&quot;:299.30102362204724,&quot;width&quot;:554.15}"/>
</p:tagLst>
</file>

<file path=ppt/tags/tag3.xml><?xml version="1.0" encoding="utf-8"?>
<p:tagLst xmlns:p="http://schemas.openxmlformats.org/presentationml/2006/main">
  <p:tag name="KSO_WM_DIAGRAM_VIRTUALLY_FRAME" val="{&quot;height&quot;:538.7489763779528,&quot;left&quot;:47.8,&quot;top&quot;:299.30102362204724,&quot;width&quot;:554.15}"/>
</p:tagLst>
</file>

<file path=ppt/tags/tag4.xml><?xml version="1.0" encoding="utf-8"?>
<p:tagLst xmlns:p="http://schemas.openxmlformats.org/presentationml/2006/main">
  <p:tag name="KSO_WM_DIAGRAM_VIRTUALLY_FRAME" val="{&quot;height&quot;:538.7489763779528,&quot;left&quot;:47.8,&quot;top&quot;:299.30102362204724,&quot;width&quot;:554.15}"/>
</p:tagLst>
</file>

<file path=ppt/tags/tag5.xml><?xml version="1.0" encoding="utf-8"?>
<p:tagLst xmlns:p="http://schemas.openxmlformats.org/presentationml/2006/main">
  <p:tag name="KSO_WM_DIAGRAM_VIRTUALLY_FRAME" val="{&quot;height&quot;:538.7489763779528,&quot;left&quot;:47.8,&quot;top&quot;:299.30102362204724,&quot;width&quot;:554.15}"/>
</p:tagLst>
</file>

<file path=ppt/tags/tag6.xml><?xml version="1.0" encoding="utf-8"?>
<p:tagLst xmlns:p="http://schemas.openxmlformats.org/presentationml/2006/main">
  <p:tag name="KSO_WM_DIAGRAM_VIRTUALLY_FRAME" val="{&quot;height&quot;:538.7489763779528,&quot;left&quot;:47.8,&quot;top&quot;:299.30102362204724,&quot;width&quot;:554.15}"/>
</p:tagLst>
</file>

<file path=ppt/tags/tag7.xml><?xml version="1.0" encoding="utf-8"?>
<p:tagLst xmlns:p="http://schemas.openxmlformats.org/presentationml/2006/main">
  <p:tag name="KSO_WM_DIAGRAM_VIRTUALLY_FRAME" val="{&quot;height&quot;:493.5489763779527,&quot;left&quot;:47.8,&quot;top&quot;:311.30102362204724,&quot;width&quot;:522.85}"/>
</p:tagLst>
</file>

<file path=ppt/tags/tag8.xml><?xml version="1.0" encoding="utf-8"?>
<p:tagLst xmlns:p="http://schemas.openxmlformats.org/presentationml/2006/main">
  <p:tag name="KSO_WM_DIAGRAM_VIRTUALLY_FRAME" val="{&quot;height&quot;:324.0489763779527,&quot;left&quot;:47.8,&quot;top&quot;:311.30102362204724,&quot;width&quot;:522.85}"/>
</p:tagLst>
</file>

<file path=ppt/tags/tag9.xml><?xml version="1.0" encoding="utf-8"?>
<p:tagLst xmlns:p="http://schemas.openxmlformats.org/presentationml/2006/main">
  <p:tag name="KSO_WM_DIAGRAM_VIRTUALLY_FRAME" val="{&quot;height&quot;:324.0489763779527,&quot;left&quot;:47.8,&quot;top&quot;:311.30102362204724,&quot;width&quot;:522.85}"/>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AB0534"/>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4061</Words>
  <Application>WPS 演示</Application>
  <PresentationFormat>自定义</PresentationFormat>
  <Paragraphs>237</Paragraphs>
  <Slides>3</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vt:i4>
      </vt:variant>
    </vt:vector>
  </HeadingPairs>
  <TitlesOfParts>
    <vt:vector size="12" baseType="lpstr">
      <vt:lpstr>Arial</vt:lpstr>
      <vt:lpstr>宋体</vt:lpstr>
      <vt:lpstr>Wingdings</vt:lpstr>
      <vt:lpstr>Calibri</vt:lpstr>
      <vt:lpstr>微软雅黑</vt:lpstr>
      <vt:lpstr>HarmonyOS Sans SC</vt:lpstr>
      <vt:lpstr>宋体l慣欀浡渀\.</vt:lpstr>
      <vt:lpstr>Arial Unicode MS</vt:lpstr>
      <vt:lpstr>Office Theme</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Archie</dc:creator>
  <cp:lastModifiedBy>$haw</cp:lastModifiedBy>
  <cp:revision>505</cp:revision>
  <dcterms:created xsi:type="dcterms:W3CDTF">2014-05-08T07:59:00Z</dcterms:created>
  <dcterms:modified xsi:type="dcterms:W3CDTF">2025-02-10T03:14:37Z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2052-12.1.0.19770</vt:lpwstr>
  </property>
  <property fmtid="{D5CDD505-2E9C-101B-9397-08002B2CF9AE}" pid="3" name="ICV">
    <vt:lpwstr>01EC7402FB01439789F678968071F952_13</vt:lpwstr>
  </property>
</Properties>
</file>